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9926638" cy="14355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EEB0"/>
    <a:srgbClr val="F35F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60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4C048-8D62-4B21-A0D8-FC8D8F2B46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C66610-6483-4C85-A3AD-152B6E9DB0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3424B-2570-4BEA-83C4-C43C59EFE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71D2-0CBE-4DF4-97BB-F0EE27FC9C5A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08CD6-2732-4BCC-A5BC-8A69A4A6C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87386-4823-4751-BC8E-C83495759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379A-9F78-47EE-9C28-89898B82A1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094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49F7C-739D-4466-8BFB-CD4D5DA94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4272C5-A2DF-477F-964C-7D471FB445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95D5B-97AC-4ECC-8D41-5F4F48175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71D2-0CBE-4DF4-97BB-F0EE27FC9C5A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2785E-EEC1-4CCC-9D64-A5E77D9E5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A67DED-98E1-4413-8C50-6B5E10918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379A-9F78-47EE-9C28-89898B82A1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295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F2C75E-FEE8-4B43-AC11-D2A146007B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468615-FB8C-4DA9-B286-CD7C382D82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FDEED-5EC5-4CCC-B21C-7A1049128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71D2-0CBE-4DF4-97BB-F0EE27FC9C5A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02BEC-94BA-4E26-B5C8-44AAE021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8958A-BBE5-4BFD-90F9-A56FC7B00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379A-9F78-47EE-9C28-89898B82A1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997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1E7BB-1364-4B59-8217-78DC0B4F7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597A8-50AE-402D-96D3-02853EAF4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888FF8-B015-4467-877F-1D6E41270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71D2-0CBE-4DF4-97BB-F0EE27FC9C5A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5CE3AC-543A-4ED8-AA8E-D841CA411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D271C-E9C0-4B1C-BFA1-AB8BC926B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379A-9F78-47EE-9C28-89898B82A1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0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DC4C5-C1C6-4FBB-918C-3A45B3BCA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8238DF-DABD-440A-ADB7-B1DEEB44E7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4C9A7-06B8-499C-BD9B-F65DEB8B9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71D2-0CBE-4DF4-97BB-F0EE27FC9C5A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CFF9B3-C38B-491A-A2F9-180246CA3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B846C8-87F0-4EAF-A9E3-BE5D90703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379A-9F78-47EE-9C28-89898B82A1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55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F56CA-788D-446C-ABDB-B23ABDC5C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1E7D3-5286-40F9-9F6D-34CFE3DC83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2C6503-9FC3-4008-BFC0-9EC3B9058B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899F7B-9F52-4FC2-B22F-0E9B9CE4E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71D2-0CBE-4DF4-97BB-F0EE27FC9C5A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61C0F9-5819-4935-AC7D-33438B676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60F04B-18B4-4FE2-889B-FC0F50A7C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379A-9F78-47EE-9C28-89898B82A1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113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34339-387D-46E1-B956-554016F85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147358-0CF5-44F7-908E-6D1A091D2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8D7541-E3F1-4FAC-B054-949162FD8D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34D97C-FD71-4157-A2B3-F0E15A340F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61BA4F-3AE7-4041-880B-0810745681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31212B-6B52-410F-8E40-9C663CD7A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71D2-0CBE-4DF4-97BB-F0EE27FC9C5A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B90279-8968-47A7-9336-F748C0581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8306D5-3B7C-4DB8-BC9E-4DB0B0230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379A-9F78-47EE-9C28-89898B82A1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031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1C1D5-928C-459F-B788-5203E4089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F76D43-5AA0-473F-9654-67BA26E9E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71D2-0CBE-4DF4-97BB-F0EE27FC9C5A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F13ACF-3598-428F-87F3-F8DF827D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7949CB-76BF-4A53-AD01-419331058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379A-9F78-47EE-9C28-89898B82A1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3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EF2137-E6C3-40D7-B7FB-7EEDD1ECA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71D2-0CBE-4DF4-97BB-F0EE27FC9C5A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D5B646-D2B9-4E12-89A6-89353BE25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E69529-5F12-417E-82C9-42DC2B3C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379A-9F78-47EE-9C28-89898B82A1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59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95D46-E437-45F7-AFA3-8C50F382C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E4439-EF9D-49A2-B04A-59AD415ED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594E37-F01A-43DA-B3F3-A88F3E03D8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928CAF-267B-4555-B9C5-5008C0A02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71D2-0CBE-4DF4-97BB-F0EE27FC9C5A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DA3075-2B4C-43A4-AEC8-F9772392C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357F4F-3E7F-4D28-ADBA-A1845ECFF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379A-9F78-47EE-9C28-89898B82A1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797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8689F-5764-420C-B993-9CABD4CC0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DB5B90-3F6E-4812-BCC7-AB3216B542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F12661-8BA3-47F9-AA27-1AE6993F08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0B7BA7-E6BF-4014-ACBA-A94729C80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71D2-0CBE-4DF4-97BB-F0EE27FC9C5A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2C6468-F820-49D6-AF3B-1EBD46031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26C6A8-5CEA-49C6-8883-880CD7FEF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379A-9F78-47EE-9C28-89898B82A1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706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59122D-CDA2-4B43-B824-E5679104D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BE7F5A-63F9-44A3-8F8B-829FFBE9BA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72B7D-AB7C-4BEF-8592-223EE8809B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471D2-0CBE-4DF4-97BB-F0EE27FC9C5A}" type="datetimeFigureOut">
              <a:rPr lang="en-GB" smtClean="0"/>
              <a:t>23/01/2019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4175D-B106-4031-B4AF-7CC602C456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737A7-93B7-4542-9CBF-9A19603F3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D379A-9F78-47EE-9C28-89898B82A1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850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61" name="OTLSHAPE_T_52d9d16ff332406b92446666454f309b_HorizontalConnector1">
            <a:extLst>
              <a:ext uri="{FF2B5EF4-FFF2-40B4-BE49-F238E27FC236}">
                <a16:creationId xmlns:a16="http://schemas.microsoft.com/office/drawing/2014/main" id="{B5BE430B-D2F4-4719-A7AE-E555D9AF5918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1489074" y="5113655"/>
            <a:ext cx="5722660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0" name="OTLSHAPE_T_d163595b6d7e4b6c92c5aa8f18c6fcdf_HorizontalConnector1">
            <a:extLst>
              <a:ext uri="{FF2B5EF4-FFF2-40B4-BE49-F238E27FC236}">
                <a16:creationId xmlns:a16="http://schemas.microsoft.com/office/drawing/2014/main" id="{EE1A3071-DABB-4187-8C63-2466E00074CE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3187023" y="4846955"/>
            <a:ext cx="2284923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9" name="OTLSHAPE_T_82dd0b459c2044eab2b6300bf882d09c_HorizontalConnector1">
            <a:extLst>
              <a:ext uri="{FF2B5EF4-FFF2-40B4-BE49-F238E27FC236}">
                <a16:creationId xmlns:a16="http://schemas.microsoft.com/office/drawing/2014/main" id="{79AF2DDA-5C79-42CD-B653-C1DB9D6561F8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1087629" y="4580255"/>
            <a:ext cx="4081745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8" name="OTLSHAPE_T_b394a94b79244a1b95b79ac7b769bcc1_HorizontalConnector1">
            <a:extLst>
              <a:ext uri="{FF2B5EF4-FFF2-40B4-BE49-F238E27FC236}">
                <a16:creationId xmlns:a16="http://schemas.microsoft.com/office/drawing/2014/main" id="{EF7FACCD-3C6F-4E2A-B8F7-D110EB8DABA2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1187661" y="4313555"/>
            <a:ext cx="955992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7" name="OTLSHAPE_T_2b128eada6ab460590fd16f8ba9125b3_HorizontalConnector1">
            <a:extLst>
              <a:ext uri="{FF2B5EF4-FFF2-40B4-BE49-F238E27FC236}">
                <a16:creationId xmlns:a16="http://schemas.microsoft.com/office/drawing/2014/main" id="{3D5924A0-973D-4293-8E39-B0039E8755A5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 flipH="1">
            <a:off x="1425045" y="4046855"/>
            <a:ext cx="1526647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6" name="OTLSHAPE_M_35647127277948a7b7199d61560b6bd9_Connector1">
            <a:extLst>
              <a:ext uri="{FF2B5EF4-FFF2-40B4-BE49-F238E27FC236}">
                <a16:creationId xmlns:a16="http://schemas.microsoft.com/office/drawing/2014/main" id="{29910D58-CC87-4C54-96B9-988A81B16D56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11000235" y="2605828"/>
            <a:ext cx="0" cy="442172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5" name="OTLSHAPE_M_c773380d83c14414acce047fccb027ef_Connector1">
            <a:extLst>
              <a:ext uri="{FF2B5EF4-FFF2-40B4-BE49-F238E27FC236}">
                <a16:creationId xmlns:a16="http://schemas.microsoft.com/office/drawing/2014/main" id="{001AAFF0-CA34-4E34-93BF-6C025A76DF06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10735484" y="2153285"/>
            <a:ext cx="0" cy="894715"/>
          </a:xfrm>
          <a:prstGeom prst="line">
            <a:avLst/>
          </a:prstGeom>
          <a:ln w="9525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4" name="OTLSHAPE_M_ea8c596459514273ac9b865567e2bc51_Connector1">
            <a:extLst>
              <a:ext uri="{FF2B5EF4-FFF2-40B4-BE49-F238E27FC236}">
                <a16:creationId xmlns:a16="http://schemas.microsoft.com/office/drawing/2014/main" id="{CE453248-FBC1-472E-94F2-70E73B330A20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8957873" y="2520569"/>
            <a:ext cx="0" cy="527431"/>
          </a:xfrm>
          <a:prstGeom prst="line">
            <a:avLst/>
          </a:prstGeom>
          <a:ln w="9525" cap="flat" cmpd="sng" algn="ctr">
            <a:solidFill>
              <a:srgbClr val="EA161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3" name="OTLSHAPE_M_fdd9fd6d95724819a02a03e62a06a703_Connector2">
            <a:extLst>
              <a:ext uri="{FF2B5EF4-FFF2-40B4-BE49-F238E27FC236}">
                <a16:creationId xmlns:a16="http://schemas.microsoft.com/office/drawing/2014/main" id="{A5701782-9D97-41D2-A10D-DA6262C1F0FA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8314908" y="2664375"/>
            <a:ext cx="0" cy="383625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2" name="OTLSHAPE_M_fdd9fd6d95724819a02a03e62a06a703_Connector1">
            <a:extLst>
              <a:ext uri="{FF2B5EF4-FFF2-40B4-BE49-F238E27FC236}">
                <a16:creationId xmlns:a16="http://schemas.microsoft.com/office/drawing/2014/main" id="{ED32ABD4-26F0-4C25-9745-6E6B53582017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8314908" y="1519766"/>
            <a:ext cx="0" cy="803572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1" name="OTLSHAPE_M_4affdcb7fa5a448aacd70da3aefe3510_Connector6">
            <a:extLst>
              <a:ext uri="{FF2B5EF4-FFF2-40B4-BE49-F238E27FC236}">
                <a16:creationId xmlns:a16="http://schemas.microsoft.com/office/drawing/2014/main" id="{A0428F78-09A1-4647-A25D-233D397BB80F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8050157" y="2664375"/>
            <a:ext cx="0" cy="383625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0" name="OTLSHAPE_M_4affdcb7fa5a448aacd70da3aefe3510_Connector5">
            <a:extLst>
              <a:ext uri="{FF2B5EF4-FFF2-40B4-BE49-F238E27FC236}">
                <a16:creationId xmlns:a16="http://schemas.microsoft.com/office/drawing/2014/main" id="{7E6DBFC7-F712-4941-AEAF-2BFCEB885112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8050157" y="1442720"/>
            <a:ext cx="0" cy="880618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9" name="OTLSHAPE_M_4affdcb7fa5a448aacd70da3aefe3510_Connector4">
            <a:extLst>
              <a:ext uri="{FF2B5EF4-FFF2-40B4-BE49-F238E27FC236}">
                <a16:creationId xmlns:a16="http://schemas.microsoft.com/office/drawing/2014/main" id="{81ACB514-AB6C-403B-920D-FC604FA6C8CC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8050157" y="1274995"/>
            <a:ext cx="0" cy="12700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8" name="OTLSHAPE_M_4affdcb7fa5a448aacd70da3aefe3510_Connector3">
            <a:extLst>
              <a:ext uri="{FF2B5EF4-FFF2-40B4-BE49-F238E27FC236}">
                <a16:creationId xmlns:a16="http://schemas.microsoft.com/office/drawing/2014/main" id="{54AE8A99-A294-4C46-8B16-B844F546B625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8050157" y="879144"/>
            <a:ext cx="0" cy="5481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7" name="OTLSHAPE_M_4affdcb7fa5a448aacd70da3aefe3510_Connector2">
            <a:extLst>
              <a:ext uri="{FF2B5EF4-FFF2-40B4-BE49-F238E27FC236}">
                <a16:creationId xmlns:a16="http://schemas.microsoft.com/office/drawing/2014/main" id="{492A9E4F-7DAE-4B10-B9AF-66792B6B91F6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8050157" y="711419"/>
            <a:ext cx="0" cy="12700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6" name="OTLSHAPE_M_4affdcb7fa5a448aacd70da3aefe3510_Connector1">
            <a:extLst>
              <a:ext uri="{FF2B5EF4-FFF2-40B4-BE49-F238E27FC236}">
                <a16:creationId xmlns:a16="http://schemas.microsoft.com/office/drawing/2014/main" id="{EDE0F552-3E39-4E37-8D8B-90A3833F3507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8032760" y="420572"/>
            <a:ext cx="0" cy="340572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5" name="OTLSHAPE_M_db2e6603e49b45e680a4466e91a1bdb1_Connector2">
            <a:extLst>
              <a:ext uri="{FF2B5EF4-FFF2-40B4-BE49-F238E27FC236}">
                <a16:creationId xmlns:a16="http://schemas.microsoft.com/office/drawing/2014/main" id="{FD745DEB-D5D2-4583-A39D-A9CF92950835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7785407" y="2664375"/>
            <a:ext cx="0" cy="383625"/>
          </a:xfrm>
          <a:prstGeom prst="line">
            <a:avLst/>
          </a:prstGeom>
          <a:ln w="9525" cap="flat" cmpd="sng" algn="ctr">
            <a:solidFill>
              <a:schemeClr val="accent6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4" name="OTLSHAPE_M_db2e6603e49b45e680a4466e91a1bdb1_Connector1">
            <a:extLst>
              <a:ext uri="{FF2B5EF4-FFF2-40B4-BE49-F238E27FC236}">
                <a16:creationId xmlns:a16="http://schemas.microsoft.com/office/drawing/2014/main" id="{CE4B9F5A-90DA-4B84-9A9E-77BBB30AF244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7785407" y="1131189"/>
            <a:ext cx="0" cy="1192149"/>
          </a:xfrm>
          <a:prstGeom prst="line">
            <a:avLst/>
          </a:prstGeom>
          <a:ln w="9525" cap="flat" cmpd="sng" algn="ctr">
            <a:solidFill>
              <a:schemeClr val="accent6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3" name="OTLSHAPE_M_8402d3d32ec7439f84dc064dd2f072a6_Connector3">
            <a:extLst>
              <a:ext uri="{FF2B5EF4-FFF2-40B4-BE49-F238E27FC236}">
                <a16:creationId xmlns:a16="http://schemas.microsoft.com/office/drawing/2014/main" id="{7D6F1769-05BF-4482-B31C-D5CD17A8DB22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7255906" y="2832100"/>
            <a:ext cx="0" cy="215900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2" name="OTLSHAPE_M_8402d3d32ec7439f84dc064dd2f072a6_Connector2">
            <a:extLst>
              <a:ext uri="{FF2B5EF4-FFF2-40B4-BE49-F238E27FC236}">
                <a16:creationId xmlns:a16="http://schemas.microsoft.com/office/drawing/2014/main" id="{377ED916-C9F7-40C6-8842-DDDDDC566A31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7255906" y="2664375"/>
            <a:ext cx="0" cy="12700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1" name="OTLSHAPE_M_8402d3d32ec7439f84dc064dd2f072a6_Connector1">
            <a:extLst>
              <a:ext uri="{FF2B5EF4-FFF2-40B4-BE49-F238E27FC236}">
                <a16:creationId xmlns:a16="http://schemas.microsoft.com/office/drawing/2014/main" id="{97ABB493-2F0A-4EC8-B280-B2F9DDFCEE02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7255906" y="652872"/>
            <a:ext cx="0" cy="1670466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0" name="OTLSHAPE_M_af914c6b855b4951b9d0445e0955f10c_Connector1">
            <a:extLst>
              <a:ext uri="{FF2B5EF4-FFF2-40B4-BE49-F238E27FC236}">
                <a16:creationId xmlns:a16="http://schemas.microsoft.com/office/drawing/2014/main" id="{05815134-D8E9-41C2-9AB7-240B5C423334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6575119" y="2520569"/>
            <a:ext cx="0" cy="527431"/>
          </a:xfrm>
          <a:prstGeom prst="line">
            <a:avLst/>
          </a:prstGeom>
          <a:ln w="9525" cap="flat" cmpd="sng" algn="ctr">
            <a:solidFill>
              <a:schemeClr val="accent6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9" name="OTLSHAPE_M_713532da350c4dfdb5fb07edc98793b8_Connector1">
            <a:extLst>
              <a:ext uri="{FF2B5EF4-FFF2-40B4-BE49-F238E27FC236}">
                <a16:creationId xmlns:a16="http://schemas.microsoft.com/office/drawing/2014/main" id="{B0C2A3FF-2ABC-40F9-A926-E68405BDEC13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5516117" y="1547726"/>
            <a:ext cx="0" cy="1500274"/>
          </a:xfrm>
          <a:prstGeom prst="line">
            <a:avLst/>
          </a:prstGeom>
          <a:ln w="9525" cap="flat" cmpd="sng" algn="ctr">
            <a:solidFill>
              <a:schemeClr val="accent6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8" name="OTLSHAPE_M_8b4103b30bcf4fa087ba74405aad136f_Connector1">
            <a:extLst>
              <a:ext uri="{FF2B5EF4-FFF2-40B4-BE49-F238E27FC236}">
                <a16:creationId xmlns:a16="http://schemas.microsoft.com/office/drawing/2014/main" id="{AB5D7145-535B-482C-B3BE-9FD62006674F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5213545" y="541281"/>
            <a:ext cx="0" cy="2506719"/>
          </a:xfrm>
          <a:prstGeom prst="line">
            <a:avLst/>
          </a:prstGeom>
          <a:ln w="9525" cap="flat" cmpd="sng" algn="ctr">
            <a:solidFill>
              <a:srgbClr val="EA161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7" name="OTLSHAPE_M_6359ff6346744216a31441fe98eea96f_Connector1">
            <a:extLst>
              <a:ext uri="{FF2B5EF4-FFF2-40B4-BE49-F238E27FC236}">
                <a16:creationId xmlns:a16="http://schemas.microsoft.com/office/drawing/2014/main" id="{9DABEBF7-8C66-4181-97C9-837F84F67305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3814149" y="2350050"/>
            <a:ext cx="0" cy="697950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6" name="OTLSHAPE_M_aabdc7b1935747e7b2fddae2c79e8989_Connector1">
            <a:extLst>
              <a:ext uri="{FF2B5EF4-FFF2-40B4-BE49-F238E27FC236}">
                <a16:creationId xmlns:a16="http://schemas.microsoft.com/office/drawing/2014/main" id="{CD8F5168-18AB-4C92-B3DB-AA4ABD4B317B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2187825" y="2520569"/>
            <a:ext cx="0" cy="527431"/>
          </a:xfrm>
          <a:prstGeom prst="line">
            <a:avLst/>
          </a:prstGeom>
          <a:ln w="9525" cap="flat" cmpd="sng" algn="ctr">
            <a:solidFill>
              <a:srgbClr val="02B2E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5" name="OTLSHAPE_M_1ac61f3a4c30457081f57d2c82873939_Connector1">
            <a:extLst>
              <a:ext uri="{FF2B5EF4-FFF2-40B4-BE49-F238E27FC236}">
                <a16:creationId xmlns:a16="http://schemas.microsoft.com/office/drawing/2014/main" id="{1D5AF2A1-5FB5-441F-B2F9-D0E9953AF9D1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1469216" y="1641729"/>
            <a:ext cx="0" cy="1406271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7" name="TextBox 606">
            <a:extLst>
              <a:ext uri="{FF2B5EF4-FFF2-40B4-BE49-F238E27FC236}">
                <a16:creationId xmlns:a16="http://schemas.microsoft.com/office/drawing/2014/main" id="{0BD74339-C3AE-4238-8873-6000299FEE1B}"/>
              </a:ext>
            </a:extLst>
          </p:cNvPr>
          <p:cNvSpPr txBox="1"/>
          <p:nvPr/>
        </p:nvSpPr>
        <p:spPr>
          <a:xfrm>
            <a:off x="574278" y="446144"/>
            <a:ext cx="34621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Home to school travel - Key dates</a:t>
            </a:r>
            <a:endParaRPr lang="en-GB" sz="1400" dirty="0"/>
          </a:p>
        </p:txBody>
      </p:sp>
      <p:sp>
        <p:nvSpPr>
          <p:cNvPr id="3542" name="TextBox 3541">
            <a:extLst>
              <a:ext uri="{FF2B5EF4-FFF2-40B4-BE49-F238E27FC236}">
                <a16:creationId xmlns:a16="http://schemas.microsoft.com/office/drawing/2014/main" id="{D08934F7-E509-4D77-80D4-44DE7E2D971B}"/>
              </a:ext>
            </a:extLst>
          </p:cNvPr>
          <p:cNvSpPr txBox="1"/>
          <p:nvPr/>
        </p:nvSpPr>
        <p:spPr>
          <a:xfrm>
            <a:off x="9845811" y="6456611"/>
            <a:ext cx="23461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Version 1: 9  January 2019</a:t>
            </a:r>
          </a:p>
        </p:txBody>
      </p:sp>
      <p:sp>
        <p:nvSpPr>
          <p:cNvPr id="3812" name="OTLSHAPE_TB_00000000000000000000000000000000_LeftEndCaps">
            <a:extLst>
              <a:ext uri="{FF2B5EF4-FFF2-40B4-BE49-F238E27FC236}">
                <a16:creationId xmlns:a16="http://schemas.microsoft.com/office/drawing/2014/main" id="{3C99E02F-5B55-473E-8C1C-A4532B041E11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317500" y="3098969"/>
            <a:ext cx="4699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b="1" spc="-38">
                <a:solidFill>
                  <a:srgbClr val="C0504D"/>
                </a:solidFill>
                <a:latin typeface="Calibri" panose="020F0502020204030204" pitchFamily="34" charset="0"/>
              </a:rPr>
              <a:t>2018</a:t>
            </a:r>
          </a:p>
        </p:txBody>
      </p:sp>
      <p:sp>
        <p:nvSpPr>
          <p:cNvPr id="3813" name="OTLSHAPE_TB_00000000000000000000000000000000_RightEndCaps">
            <a:extLst>
              <a:ext uri="{FF2B5EF4-FFF2-40B4-BE49-F238E27FC236}">
                <a16:creationId xmlns:a16="http://schemas.microsoft.com/office/drawing/2014/main" id="{D397D3FE-0AC8-44B4-A2ED-59ED4857B4E3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11411034" y="3098969"/>
            <a:ext cx="4699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b="1" spc="-38">
                <a:solidFill>
                  <a:srgbClr val="C0504D"/>
                </a:solidFill>
                <a:latin typeface="Calibri" panose="020F0502020204030204" pitchFamily="34" charset="0"/>
              </a:rPr>
              <a:t>2019</a:t>
            </a:r>
          </a:p>
        </p:txBody>
      </p:sp>
      <p:sp>
        <p:nvSpPr>
          <p:cNvPr id="3814" name="OTLSHAPE_TB_00000000000000000000000000000000_ScaleContainer">
            <a:extLst>
              <a:ext uri="{FF2B5EF4-FFF2-40B4-BE49-F238E27FC236}">
                <a16:creationId xmlns:a16="http://schemas.microsoft.com/office/drawing/2014/main" id="{565EF3C5-41EA-4ACB-9E1C-F04B9ADF912A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933365" y="3048000"/>
            <a:ext cx="10337800" cy="381000"/>
          </a:xfrm>
          <a:prstGeom prst="rect">
            <a:avLst/>
          </a:prstGeom>
          <a:gradFill flip="none" rotWithShape="1">
            <a:gsLst>
              <a:gs pos="0">
                <a:srgbClr val="44546A"/>
              </a:gs>
              <a:gs pos="0">
                <a:schemeClr val="dk2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15" name="OTLSHAPE_TB_00000000000000000000000000000000_ElapsedTime">
            <a:extLst>
              <a:ext uri="{FF2B5EF4-FFF2-40B4-BE49-F238E27FC236}">
                <a16:creationId xmlns:a16="http://schemas.microsoft.com/office/drawing/2014/main" id="{696905EE-321A-40F7-8AFF-A36B11D47090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933365" y="3352800"/>
            <a:ext cx="2641600" cy="7620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w="12700" h="139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16" name="OTLSHAPE_TB_00000000000000000000000000000000_TodayMarkerShape">
            <a:extLst>
              <a:ext uri="{FF2B5EF4-FFF2-40B4-BE49-F238E27FC236}">
                <a16:creationId xmlns:a16="http://schemas.microsoft.com/office/drawing/2014/main" id="{BE707784-11D8-42B5-AD4A-E93209BA133C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3517367" y="342900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17" name="OTLSHAPE_TB_00000000000000000000000000000000_TodayMarkerText">
            <a:extLst>
              <a:ext uri="{FF2B5EF4-FFF2-40B4-BE49-F238E27FC236}">
                <a16:creationId xmlns:a16="http://schemas.microsoft.com/office/drawing/2014/main" id="{FF23D46B-211F-454B-AFFF-29B9EFB8BCAF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3391667" y="3556000"/>
            <a:ext cx="368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12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3818" name="OTLSHAPE_TB_00000000000000000000000000000000_TimescaleInterval1">
            <a:extLst>
              <a:ext uri="{FF2B5EF4-FFF2-40B4-BE49-F238E27FC236}">
                <a16:creationId xmlns:a16="http://schemas.microsoft.com/office/drawing/2014/main" id="{0215F1DB-AABA-4E84-B99F-19B2B320691A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996865" y="3145473"/>
            <a:ext cx="254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cxnSp>
        <p:nvCxnSpPr>
          <p:cNvPr id="3819" name="OTLSHAPE_TB_00000000000000000000000000000000_Separator1">
            <a:extLst>
              <a:ext uri="{FF2B5EF4-FFF2-40B4-BE49-F238E27FC236}">
                <a16:creationId xmlns:a16="http://schemas.microsoft.com/office/drawing/2014/main" id="{8E7A3023-302D-45DA-8152-D1BC473339B9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2068010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20" name="OTLSHAPE_TB_00000000000000000000000000000000_TimescaleInterval2">
            <a:extLst>
              <a:ext uri="{FF2B5EF4-FFF2-40B4-BE49-F238E27FC236}">
                <a16:creationId xmlns:a16="http://schemas.microsoft.com/office/drawing/2014/main" id="{1C2DD8D2-1D7C-45AE-87D4-374F9C997DA0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2131510" y="3145473"/>
            <a:ext cx="241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spc="-22">
                <a:solidFill>
                  <a:schemeClr val="lt1"/>
                </a:solidFill>
                <a:latin typeface="Calibri" panose="020F0502020204030204" pitchFamily="34" charset="0"/>
              </a:rPr>
              <a:t>Dec</a:t>
            </a:r>
          </a:p>
        </p:txBody>
      </p:sp>
      <p:cxnSp>
        <p:nvCxnSpPr>
          <p:cNvPr id="3821" name="OTLSHAPE_TB_00000000000000000000000000000000_Separator2">
            <a:extLst>
              <a:ext uri="{FF2B5EF4-FFF2-40B4-BE49-F238E27FC236}">
                <a16:creationId xmlns:a16="http://schemas.microsoft.com/office/drawing/2014/main" id="{0E495487-23A2-46C8-9956-958F4F6723C4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3240476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22" name="OTLSHAPE_TB_00000000000000000000000000000000_TimescaleInterval3">
            <a:extLst>
              <a:ext uri="{FF2B5EF4-FFF2-40B4-BE49-F238E27FC236}">
                <a16:creationId xmlns:a16="http://schemas.microsoft.com/office/drawing/2014/main" id="{8D9549E9-7B98-4A36-873E-9BCAEB4C149E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3303977" y="3145473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Calibri" panose="020F0502020204030204" pitchFamily="34" charset="0"/>
              </a:rPr>
              <a:t>2019</a:t>
            </a:r>
          </a:p>
        </p:txBody>
      </p:sp>
      <p:cxnSp>
        <p:nvCxnSpPr>
          <p:cNvPr id="3823" name="OTLSHAPE_TB_00000000000000000000000000000000_Separator3">
            <a:extLst>
              <a:ext uri="{FF2B5EF4-FFF2-40B4-BE49-F238E27FC236}">
                <a16:creationId xmlns:a16="http://schemas.microsoft.com/office/drawing/2014/main" id="{D54DCA73-941C-4E87-AC01-0D2932E6B183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4412943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24" name="OTLSHAPE_TB_00000000000000000000000000000000_TimescaleInterval4">
            <a:extLst>
              <a:ext uri="{FF2B5EF4-FFF2-40B4-BE49-F238E27FC236}">
                <a16:creationId xmlns:a16="http://schemas.microsoft.com/office/drawing/2014/main" id="{FED2B589-06CC-47A9-B17B-FE5C3E5BD1A9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4476443" y="3145473"/>
            <a:ext cx="228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spc="-18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cxnSp>
        <p:nvCxnSpPr>
          <p:cNvPr id="3825" name="OTLSHAPE_TB_00000000000000000000000000000000_Separator4">
            <a:extLst>
              <a:ext uri="{FF2B5EF4-FFF2-40B4-BE49-F238E27FC236}">
                <a16:creationId xmlns:a16="http://schemas.microsoft.com/office/drawing/2014/main" id="{62859EC4-1201-4D5D-8107-740D57F37F7E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5471945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26" name="OTLSHAPE_TB_00000000000000000000000000000000_TimescaleInterval5">
            <a:extLst>
              <a:ext uri="{FF2B5EF4-FFF2-40B4-BE49-F238E27FC236}">
                <a16:creationId xmlns:a16="http://schemas.microsoft.com/office/drawing/2014/main" id="{42EB37A8-09A3-4490-B51D-94A6148F4E17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5535445" y="3145473"/>
            <a:ext cx="266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cxnSp>
        <p:nvCxnSpPr>
          <p:cNvPr id="3827" name="OTLSHAPE_TB_00000000000000000000000000000000_Separator5">
            <a:extLst>
              <a:ext uri="{FF2B5EF4-FFF2-40B4-BE49-F238E27FC236}">
                <a16:creationId xmlns:a16="http://schemas.microsoft.com/office/drawing/2014/main" id="{9B97A862-37BA-4607-BEA0-A1048EDA74CB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6644411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28" name="OTLSHAPE_TB_00000000000000000000000000000000_TimescaleInterval6">
            <a:extLst>
              <a:ext uri="{FF2B5EF4-FFF2-40B4-BE49-F238E27FC236}">
                <a16:creationId xmlns:a16="http://schemas.microsoft.com/office/drawing/2014/main" id="{7B9C32FD-EF27-4DB2-A2B2-37442445F3DC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6707912" y="3145473"/>
            <a:ext cx="228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spc="-18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cxnSp>
        <p:nvCxnSpPr>
          <p:cNvPr id="3829" name="OTLSHAPE_TB_00000000000000000000000000000000_Separator6">
            <a:extLst>
              <a:ext uri="{FF2B5EF4-FFF2-40B4-BE49-F238E27FC236}">
                <a16:creationId xmlns:a16="http://schemas.microsoft.com/office/drawing/2014/main" id="{176974EF-B32A-47F9-BC78-7C780E3FF1C1}"/>
              </a:ext>
            </a:extLst>
          </p:cNvPr>
          <p:cNvCxnSpPr/>
          <p:nvPr>
            <p:custDataLst>
              <p:tags r:id="rId46"/>
            </p:custDataLst>
          </p:nvPr>
        </p:nvCxnSpPr>
        <p:spPr>
          <a:xfrm>
            <a:off x="7779057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30" name="OTLSHAPE_TB_00000000000000000000000000000000_TimescaleInterval7">
            <a:extLst>
              <a:ext uri="{FF2B5EF4-FFF2-40B4-BE49-F238E27FC236}">
                <a16:creationId xmlns:a16="http://schemas.microsoft.com/office/drawing/2014/main" id="{09590667-4BE9-482E-BE10-7F7A9B4519F2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7842557" y="3145473"/>
            <a:ext cx="279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cxnSp>
        <p:nvCxnSpPr>
          <p:cNvPr id="3831" name="OTLSHAPE_TB_00000000000000000000000000000000_Separator7">
            <a:extLst>
              <a:ext uri="{FF2B5EF4-FFF2-40B4-BE49-F238E27FC236}">
                <a16:creationId xmlns:a16="http://schemas.microsoft.com/office/drawing/2014/main" id="{5A9F84DA-64E5-4A55-825E-CB33EE26F920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8951523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32" name="OTLSHAPE_TB_00000000000000000000000000000000_TimescaleInterval8">
            <a:extLst>
              <a:ext uri="{FF2B5EF4-FFF2-40B4-BE49-F238E27FC236}">
                <a16:creationId xmlns:a16="http://schemas.microsoft.com/office/drawing/2014/main" id="{E858E4AD-F925-4E86-ABE7-EA5370D1D0CB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9015023" y="3145473"/>
            <a:ext cx="215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spc="-18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cxnSp>
        <p:nvCxnSpPr>
          <p:cNvPr id="3833" name="OTLSHAPE_TB_00000000000000000000000000000000_Separator8">
            <a:extLst>
              <a:ext uri="{FF2B5EF4-FFF2-40B4-BE49-F238E27FC236}">
                <a16:creationId xmlns:a16="http://schemas.microsoft.com/office/drawing/2014/main" id="{AE109998-F090-4C79-B63A-308CD9781D45}"/>
              </a:ext>
            </a:extLst>
          </p:cNvPr>
          <p:cNvCxnSpPr/>
          <p:nvPr>
            <p:custDataLst>
              <p:tags r:id="rId50"/>
            </p:custDataLst>
          </p:nvPr>
        </p:nvCxnSpPr>
        <p:spPr>
          <a:xfrm>
            <a:off x="10086168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34" name="OTLSHAPE_TB_00000000000000000000000000000000_TimescaleInterval9">
            <a:extLst>
              <a:ext uri="{FF2B5EF4-FFF2-40B4-BE49-F238E27FC236}">
                <a16:creationId xmlns:a16="http://schemas.microsoft.com/office/drawing/2014/main" id="{11422F9D-3850-48A1-B546-462A8EAAEC2C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0149669" y="3145473"/>
            <a:ext cx="165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3862" name="OTLSHAPE_M_1ac61f3a4c30457081f57d2c82873939_Title">
            <a:extLst>
              <a:ext uri="{FF2B5EF4-FFF2-40B4-BE49-F238E27FC236}">
                <a16:creationId xmlns:a16="http://schemas.microsoft.com/office/drawing/2014/main" id="{F710349E-DBDF-47AF-B292-3F8CEA6B843F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1691466" y="1529757"/>
            <a:ext cx="2463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 spc="-4">
                <a:solidFill>
                  <a:schemeClr val="dk1"/>
                </a:solidFill>
                <a:latin typeface="Calibri" panose="020F0502020204030204" pitchFamily="34" charset="0"/>
              </a:rPr>
              <a:t>Primary applications policy change comms</a:t>
            </a:r>
          </a:p>
        </p:txBody>
      </p:sp>
      <p:sp>
        <p:nvSpPr>
          <p:cNvPr id="3863" name="OTLSHAPE_M_1ac61f3a4c30457081f57d2c82873939_Date">
            <a:extLst>
              <a:ext uri="{FF2B5EF4-FFF2-40B4-BE49-F238E27FC236}">
                <a16:creationId xmlns:a16="http://schemas.microsoft.com/office/drawing/2014/main" id="{3E7262DB-D23F-46AA-AE50-3AAEC7171A80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691466" y="1712976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>
                <a:solidFill>
                  <a:srgbClr val="1F497E"/>
                </a:solidFill>
                <a:latin typeface="Calibri" panose="020F0502020204030204" pitchFamily="34" charset="0"/>
              </a:rPr>
              <a:t>Nov 14, 2018</a:t>
            </a:r>
          </a:p>
        </p:txBody>
      </p:sp>
      <p:sp>
        <p:nvSpPr>
          <p:cNvPr id="3864" name="OTLSHAPE_M_1ac61f3a4c30457081f57d2c82873939_Shape">
            <a:extLst>
              <a:ext uri="{FF2B5EF4-FFF2-40B4-BE49-F238E27FC236}">
                <a16:creationId xmlns:a16="http://schemas.microsoft.com/office/drawing/2014/main" id="{791E1C3F-4037-4612-BD94-DB8D33723B43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 rot="16200000">
            <a:off x="1494616" y="1641729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65" name="OTLSHAPE_M_aabdc7b1935747e7b2fddae2c79e8989_Title">
            <a:extLst>
              <a:ext uri="{FF2B5EF4-FFF2-40B4-BE49-F238E27FC236}">
                <a16:creationId xmlns:a16="http://schemas.microsoft.com/office/drawing/2014/main" id="{94F48A9E-0018-41A6-A983-0CADC5D13191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2410075" y="2323338"/>
            <a:ext cx="11049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>
                <a:solidFill>
                  <a:schemeClr val="dk1"/>
                </a:solidFill>
                <a:latin typeface="Calibri" panose="020F0502020204030204" pitchFamily="34" charset="0"/>
              </a:rPr>
              <a:t>Post 16 messaging start</a:t>
            </a:r>
          </a:p>
        </p:txBody>
      </p:sp>
      <p:sp>
        <p:nvSpPr>
          <p:cNvPr id="3866" name="OTLSHAPE_M_aabdc7b1935747e7b2fddae2c79e8989_Date">
            <a:extLst>
              <a:ext uri="{FF2B5EF4-FFF2-40B4-BE49-F238E27FC236}">
                <a16:creationId xmlns:a16="http://schemas.microsoft.com/office/drawing/2014/main" id="{9C49D8EC-3091-430F-92FE-BE9BFC9B42D9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2410075" y="2677075"/>
            <a:ext cx="609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>
                <a:solidFill>
                  <a:srgbClr val="1F497E"/>
                </a:solidFill>
                <a:latin typeface="Calibri" panose="020F0502020204030204" pitchFamily="34" charset="0"/>
              </a:rPr>
              <a:t>Dec 3, 2018</a:t>
            </a:r>
          </a:p>
        </p:txBody>
      </p:sp>
      <p:sp>
        <p:nvSpPr>
          <p:cNvPr id="3867" name="OTLSHAPE_M_aabdc7b1935747e7b2fddae2c79e8989_Shape">
            <a:extLst>
              <a:ext uri="{FF2B5EF4-FFF2-40B4-BE49-F238E27FC236}">
                <a16:creationId xmlns:a16="http://schemas.microsoft.com/office/drawing/2014/main" id="{7C5A1D78-423A-44E3-A32B-D3BA931F366B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 rot="16200000">
            <a:off x="2213225" y="2520569"/>
            <a:ext cx="165100" cy="165100"/>
          </a:xfrm>
          <a:prstGeom prst="flowChartMerge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68" name="OTLSHAPE_M_6359ff6346744216a31441fe98eea96f_Title">
            <a:extLst>
              <a:ext uri="{FF2B5EF4-FFF2-40B4-BE49-F238E27FC236}">
                <a16:creationId xmlns:a16="http://schemas.microsoft.com/office/drawing/2014/main" id="{222F090B-BEFD-465C-85EC-409A2C23CD67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4036399" y="1982301"/>
            <a:ext cx="711200" cy="68207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 spc="-6">
                <a:solidFill>
                  <a:schemeClr val="dk1"/>
                </a:solidFill>
                <a:latin typeface="Calibri" panose="020F0502020204030204" pitchFamily="34" charset="0"/>
              </a:rPr>
              <a:t>Deadline Primary school applications</a:t>
            </a:r>
          </a:p>
        </p:txBody>
      </p:sp>
      <p:sp>
        <p:nvSpPr>
          <p:cNvPr id="3869" name="OTLSHAPE_M_6359ff6346744216a31441fe98eea96f_Date">
            <a:extLst>
              <a:ext uri="{FF2B5EF4-FFF2-40B4-BE49-F238E27FC236}">
                <a16:creationId xmlns:a16="http://schemas.microsoft.com/office/drawing/2014/main" id="{A21324B2-E458-480A-84D0-C1DC56C37931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4036399" y="2677075"/>
            <a:ext cx="64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>
                <a:solidFill>
                  <a:srgbClr val="1F497E"/>
                </a:solidFill>
                <a:latin typeface="Calibri" panose="020F0502020204030204" pitchFamily="34" charset="0"/>
              </a:rPr>
              <a:t>Jan 15, 2019</a:t>
            </a:r>
          </a:p>
        </p:txBody>
      </p:sp>
      <p:sp>
        <p:nvSpPr>
          <p:cNvPr id="3870" name="OTLSHAPE_M_6359ff6346744216a31441fe98eea96f_Shape">
            <a:extLst>
              <a:ext uri="{FF2B5EF4-FFF2-40B4-BE49-F238E27FC236}">
                <a16:creationId xmlns:a16="http://schemas.microsoft.com/office/drawing/2014/main" id="{7AC52809-D80C-4786-A11E-0BCF390EDC76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 rot="16200000">
            <a:off x="3839549" y="2350050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71" name="OTLSHAPE_M_8b4103b30bcf4fa087ba74405aad136f_Title">
            <a:extLst>
              <a:ext uri="{FF2B5EF4-FFF2-40B4-BE49-F238E27FC236}">
                <a16:creationId xmlns:a16="http://schemas.microsoft.com/office/drawing/2014/main" id="{E4023CE5-356E-4B3E-816D-87782FE9E56F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5446113" y="399646"/>
            <a:ext cx="1028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 dirty="0" err="1">
                <a:solidFill>
                  <a:schemeClr val="dk1"/>
                </a:solidFill>
                <a:latin typeface="Calibri" panose="020F0502020204030204" pitchFamily="34" charset="0"/>
              </a:rPr>
              <a:t>Opt</a:t>
            </a:r>
            <a:r>
              <a:rPr lang="en-GB" sz="1100" b="1" dirty="0">
                <a:solidFill>
                  <a:schemeClr val="dk1"/>
                </a:solidFill>
                <a:latin typeface="Calibri" panose="020F0502020204030204" pitchFamily="34" charset="0"/>
              </a:rPr>
              <a:t> in and spare seats messaging campaign start</a:t>
            </a:r>
          </a:p>
        </p:txBody>
      </p:sp>
      <p:sp>
        <p:nvSpPr>
          <p:cNvPr id="3872" name="OTLSHAPE_M_8b4103b30bcf4fa087ba74405aad136f_Date">
            <a:extLst>
              <a:ext uri="{FF2B5EF4-FFF2-40B4-BE49-F238E27FC236}">
                <a16:creationId xmlns:a16="http://schemas.microsoft.com/office/drawing/2014/main" id="{3A0A7D66-5684-412B-B415-851E9D3E4A0C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5435795" y="871138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 dirty="0">
                <a:solidFill>
                  <a:srgbClr val="1F497E"/>
                </a:solidFill>
                <a:latin typeface="Calibri" panose="020F0502020204030204" pitchFamily="34" charset="0"/>
              </a:rPr>
              <a:t>Feb 21, 2019</a:t>
            </a:r>
          </a:p>
        </p:txBody>
      </p:sp>
      <p:sp>
        <p:nvSpPr>
          <p:cNvPr id="3873" name="OTLSHAPE_M_8b4103b30bcf4fa087ba74405aad136f_Shape">
            <a:extLst>
              <a:ext uri="{FF2B5EF4-FFF2-40B4-BE49-F238E27FC236}">
                <a16:creationId xmlns:a16="http://schemas.microsoft.com/office/drawing/2014/main" id="{DC27ABBC-8669-4267-9555-A41FA44025F0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 rot="16200000">
            <a:off x="5238945" y="541281"/>
            <a:ext cx="165100" cy="165100"/>
          </a:xfrm>
          <a:prstGeom prst="flowChartMerge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74" name="OTLSHAPE_M_713532da350c4dfdb5fb07edc98793b8_Title">
            <a:extLst>
              <a:ext uri="{FF2B5EF4-FFF2-40B4-BE49-F238E27FC236}">
                <a16:creationId xmlns:a16="http://schemas.microsoft.com/office/drawing/2014/main" id="{4E8EC95B-565A-4818-B67F-925F7A21009C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5738367" y="1350495"/>
            <a:ext cx="647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>
                <a:solidFill>
                  <a:schemeClr val="dk1"/>
                </a:solidFill>
                <a:latin typeface="Calibri" panose="020F0502020204030204" pitchFamily="34" charset="0"/>
              </a:rPr>
              <a:t>Secondary offer day</a:t>
            </a:r>
          </a:p>
        </p:txBody>
      </p:sp>
      <p:sp>
        <p:nvSpPr>
          <p:cNvPr id="3875" name="OTLSHAPE_M_713532da350c4dfdb5fb07edc98793b8_Date">
            <a:extLst>
              <a:ext uri="{FF2B5EF4-FFF2-40B4-BE49-F238E27FC236}">
                <a16:creationId xmlns:a16="http://schemas.microsoft.com/office/drawing/2014/main" id="{BB10F9C3-6939-4861-804B-2854BC8E3349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5738367" y="1704233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4">
                <a:solidFill>
                  <a:srgbClr val="1F497E"/>
                </a:solidFill>
                <a:latin typeface="Calibri" panose="020F0502020204030204" pitchFamily="34" charset="0"/>
              </a:rPr>
              <a:t>Mar 1, 2019</a:t>
            </a:r>
          </a:p>
        </p:txBody>
      </p:sp>
      <p:sp>
        <p:nvSpPr>
          <p:cNvPr id="3876" name="OTLSHAPE_M_713532da350c4dfdb5fb07edc98793b8_Shape">
            <a:extLst>
              <a:ext uri="{FF2B5EF4-FFF2-40B4-BE49-F238E27FC236}">
                <a16:creationId xmlns:a16="http://schemas.microsoft.com/office/drawing/2014/main" id="{7DC9F060-659D-4455-AD43-360B3D0621B7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 rot="16200000">
            <a:off x="5541517" y="1547726"/>
            <a:ext cx="165100" cy="165100"/>
          </a:xfrm>
          <a:prstGeom prst="flowChartMerg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77" name="OTLSHAPE_M_af914c6b855b4951b9d0445e0955f10c_Title">
            <a:extLst>
              <a:ext uri="{FF2B5EF4-FFF2-40B4-BE49-F238E27FC236}">
                <a16:creationId xmlns:a16="http://schemas.microsoft.com/office/drawing/2014/main" id="{3B9203DF-63CD-4C28-9F8B-7EBF80DFC457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797369" y="2323338"/>
            <a:ext cx="21336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>
                <a:solidFill>
                  <a:schemeClr val="dk1"/>
                </a:solidFill>
                <a:latin typeface="Calibri" panose="020F0502020204030204" pitchFamily="34" charset="0"/>
              </a:rPr>
              <a:t>Start Emailing Secondary eligible for transport</a:t>
            </a:r>
          </a:p>
        </p:txBody>
      </p:sp>
      <p:sp>
        <p:nvSpPr>
          <p:cNvPr id="3878" name="OTLSHAPE_M_af914c6b855b4951b9d0445e0955f10c_Date">
            <a:extLst>
              <a:ext uri="{FF2B5EF4-FFF2-40B4-BE49-F238E27FC236}">
                <a16:creationId xmlns:a16="http://schemas.microsoft.com/office/drawing/2014/main" id="{673B0E90-A220-460B-9895-8B8C6E4E5380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6797369" y="2677075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4">
                <a:solidFill>
                  <a:srgbClr val="1F497E"/>
                </a:solidFill>
                <a:latin typeface="Calibri" panose="020F0502020204030204" pitchFamily="34" charset="0"/>
              </a:rPr>
              <a:t>Mar 29, 2019</a:t>
            </a:r>
          </a:p>
        </p:txBody>
      </p:sp>
      <p:sp>
        <p:nvSpPr>
          <p:cNvPr id="3879" name="OTLSHAPE_M_af914c6b855b4951b9d0445e0955f10c_Shape">
            <a:extLst>
              <a:ext uri="{FF2B5EF4-FFF2-40B4-BE49-F238E27FC236}">
                <a16:creationId xmlns:a16="http://schemas.microsoft.com/office/drawing/2014/main" id="{4B47C728-18C2-44CA-84FC-8FC6F76BCECD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 rot="16200000">
            <a:off x="6600519" y="2520569"/>
            <a:ext cx="165100" cy="165100"/>
          </a:xfrm>
          <a:prstGeom prst="flowChartMerg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80" name="OTLSHAPE_M_8402d3d32ec7439f84dc064dd2f072a6_Title">
            <a:extLst>
              <a:ext uri="{FF2B5EF4-FFF2-40B4-BE49-F238E27FC236}">
                <a16:creationId xmlns:a16="http://schemas.microsoft.com/office/drawing/2014/main" id="{26979F4F-9A76-455C-8B4C-3B0BE69DDB4B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7478156" y="239733"/>
            <a:ext cx="497749" cy="5078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Primary offer day</a:t>
            </a:r>
          </a:p>
        </p:txBody>
      </p:sp>
      <p:sp>
        <p:nvSpPr>
          <p:cNvPr id="3881" name="OTLSHAPE_M_8402d3d32ec7439f84dc064dd2f072a6_Date">
            <a:extLst>
              <a:ext uri="{FF2B5EF4-FFF2-40B4-BE49-F238E27FC236}">
                <a16:creationId xmlns:a16="http://schemas.microsoft.com/office/drawing/2014/main" id="{654D22F9-7B18-4DF2-808E-2977C28D5A8F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7478156" y="839944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 dirty="0">
                <a:solidFill>
                  <a:srgbClr val="1F497E"/>
                </a:solidFill>
                <a:latin typeface="Calibri" panose="020F0502020204030204" pitchFamily="34" charset="0"/>
              </a:rPr>
              <a:t>Apr 16, 2019</a:t>
            </a:r>
          </a:p>
        </p:txBody>
      </p:sp>
      <p:sp>
        <p:nvSpPr>
          <p:cNvPr id="3882" name="OTLSHAPE_M_8402d3d32ec7439f84dc064dd2f072a6_Shape">
            <a:extLst>
              <a:ext uri="{FF2B5EF4-FFF2-40B4-BE49-F238E27FC236}">
                <a16:creationId xmlns:a16="http://schemas.microsoft.com/office/drawing/2014/main" id="{9BC43C3B-5E27-4ED6-AE71-BCBD760C5BD3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 rot="16200000">
            <a:off x="7281306" y="652872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83" name="OTLSHAPE_M_db2e6603e49b45e680a4466e91a1bdb1_Title">
            <a:extLst>
              <a:ext uri="{FF2B5EF4-FFF2-40B4-BE49-F238E27FC236}">
                <a16:creationId xmlns:a16="http://schemas.microsoft.com/office/drawing/2014/main" id="{1A20557A-5657-4F58-A0B5-E945AC95EABD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8007657" y="1051657"/>
            <a:ext cx="3572377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dirty="0">
                <a:solidFill>
                  <a:schemeClr val="dk1"/>
                </a:solidFill>
                <a:latin typeface="Calibri" panose="020F0502020204030204" pitchFamily="34" charset="0"/>
              </a:rPr>
              <a:t>Secondary parents told to contact us if not heard eligible</a:t>
            </a:r>
          </a:p>
        </p:txBody>
      </p:sp>
      <p:sp>
        <p:nvSpPr>
          <p:cNvPr id="3884" name="OTLSHAPE_M_db2e6603e49b45e680a4466e91a1bdb1_Date">
            <a:extLst>
              <a:ext uri="{FF2B5EF4-FFF2-40B4-BE49-F238E27FC236}">
                <a16:creationId xmlns:a16="http://schemas.microsoft.com/office/drawing/2014/main" id="{A874A637-154D-499F-AB49-0602AA7EC5FF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8007657" y="1287695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>
                <a:solidFill>
                  <a:srgbClr val="1F497E"/>
                </a:solidFill>
                <a:latin typeface="Calibri" panose="020F0502020204030204" pitchFamily="34" charset="0"/>
              </a:rPr>
              <a:t>Apr 30, 2019</a:t>
            </a:r>
          </a:p>
        </p:txBody>
      </p:sp>
      <p:sp>
        <p:nvSpPr>
          <p:cNvPr id="3885" name="OTLSHAPE_M_db2e6603e49b45e680a4466e91a1bdb1_Shape">
            <a:extLst>
              <a:ext uri="{FF2B5EF4-FFF2-40B4-BE49-F238E27FC236}">
                <a16:creationId xmlns:a16="http://schemas.microsoft.com/office/drawing/2014/main" id="{7C539CC2-D41B-4033-9DC7-168F0D9F39BB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 rot="16200000">
            <a:off x="7810807" y="1131189"/>
            <a:ext cx="165100" cy="165100"/>
          </a:xfrm>
          <a:prstGeom prst="flowChartMerg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86" name="OTLSHAPE_M_4affdcb7fa5a448aacd70da3aefe3510_Title">
            <a:extLst>
              <a:ext uri="{FF2B5EF4-FFF2-40B4-BE49-F238E27FC236}">
                <a16:creationId xmlns:a16="http://schemas.microsoft.com/office/drawing/2014/main" id="{F0354960-25D8-4063-B0B6-4961E9B7E0F1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8298792" y="353683"/>
            <a:ext cx="2527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Start emailing primary eligible for transport</a:t>
            </a:r>
          </a:p>
        </p:txBody>
      </p:sp>
      <p:sp>
        <p:nvSpPr>
          <p:cNvPr id="3887" name="OTLSHAPE_M_4affdcb7fa5a448aacd70da3aefe3510_Date">
            <a:extLst>
              <a:ext uri="{FF2B5EF4-FFF2-40B4-BE49-F238E27FC236}">
                <a16:creationId xmlns:a16="http://schemas.microsoft.com/office/drawing/2014/main" id="{FF52054B-F818-4D42-B0F4-DC945E1CC648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8303823" y="607021"/>
            <a:ext cx="64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 dirty="0">
                <a:solidFill>
                  <a:srgbClr val="1F497E"/>
                </a:solidFill>
                <a:latin typeface="Calibri" panose="020F0502020204030204" pitchFamily="34" charset="0"/>
              </a:rPr>
              <a:t>May 7, 2019</a:t>
            </a:r>
          </a:p>
        </p:txBody>
      </p:sp>
      <p:sp>
        <p:nvSpPr>
          <p:cNvPr id="3888" name="OTLSHAPE_M_4affdcb7fa5a448aacd70da3aefe3510_Shape">
            <a:extLst>
              <a:ext uri="{FF2B5EF4-FFF2-40B4-BE49-F238E27FC236}">
                <a16:creationId xmlns:a16="http://schemas.microsoft.com/office/drawing/2014/main" id="{AAB2EE96-3FD4-47AF-BE90-B2BE25C486C1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 rot="16200000">
            <a:off x="8066563" y="385233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89" name="OTLSHAPE_M_fdd9fd6d95724819a02a03e62a06a703_Title">
            <a:extLst>
              <a:ext uri="{FF2B5EF4-FFF2-40B4-BE49-F238E27FC236}">
                <a16:creationId xmlns:a16="http://schemas.microsoft.com/office/drawing/2014/main" id="{49BAA97D-8D91-4460-B4A4-99494F786E06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8537164" y="1479423"/>
            <a:ext cx="3307621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dirty="0">
                <a:solidFill>
                  <a:schemeClr val="dk1"/>
                </a:solidFill>
                <a:latin typeface="Calibri" panose="020F0502020204030204" pitchFamily="34" charset="0"/>
              </a:rPr>
              <a:t>Primary parents told to contact us if not heard eligible</a:t>
            </a:r>
          </a:p>
        </p:txBody>
      </p:sp>
      <p:sp>
        <p:nvSpPr>
          <p:cNvPr id="3890" name="OTLSHAPE_M_fdd9fd6d95724819a02a03e62a06a703_Date">
            <a:extLst>
              <a:ext uri="{FF2B5EF4-FFF2-40B4-BE49-F238E27FC236}">
                <a16:creationId xmlns:a16="http://schemas.microsoft.com/office/drawing/2014/main" id="{6BF06FCE-CBD3-4D87-94DB-299EE0363B57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8537158" y="1676272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>
                <a:solidFill>
                  <a:srgbClr val="1F497E"/>
                </a:solidFill>
                <a:latin typeface="Calibri" panose="020F0502020204030204" pitchFamily="34" charset="0"/>
              </a:rPr>
              <a:t>May 14, 2019</a:t>
            </a:r>
          </a:p>
        </p:txBody>
      </p:sp>
      <p:sp>
        <p:nvSpPr>
          <p:cNvPr id="3891" name="OTLSHAPE_M_fdd9fd6d95724819a02a03e62a06a703_Shape">
            <a:extLst>
              <a:ext uri="{FF2B5EF4-FFF2-40B4-BE49-F238E27FC236}">
                <a16:creationId xmlns:a16="http://schemas.microsoft.com/office/drawing/2014/main" id="{13722AAD-027F-497E-B7C3-51D0D10E1BC0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 rot="16200000">
            <a:off x="8340308" y="1519766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92" name="OTLSHAPE_M_ea8c596459514273ac9b865567e2bc51_Title">
            <a:extLst>
              <a:ext uri="{FF2B5EF4-FFF2-40B4-BE49-F238E27FC236}">
                <a16:creationId xmlns:a16="http://schemas.microsoft.com/office/drawing/2014/main" id="{01B7F687-5F1F-455E-9BD2-1223CD6E43B2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9180123" y="2217818"/>
            <a:ext cx="12446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 dirty="0">
                <a:solidFill>
                  <a:srgbClr val="FF0000"/>
                </a:solidFill>
                <a:latin typeface="Calibri" panose="020F0502020204030204" pitchFamily="34" charset="0"/>
              </a:rPr>
              <a:t>Deadline for all opt in, spare seats &amp; Post 16 applications</a:t>
            </a:r>
          </a:p>
        </p:txBody>
      </p:sp>
      <p:sp>
        <p:nvSpPr>
          <p:cNvPr id="3893" name="OTLSHAPE_M_ea8c596459514273ac9b865567e2bc51_Date">
            <a:extLst>
              <a:ext uri="{FF2B5EF4-FFF2-40B4-BE49-F238E27FC236}">
                <a16:creationId xmlns:a16="http://schemas.microsoft.com/office/drawing/2014/main" id="{D5853EC6-5AB7-44A1-9887-6ABC439852D0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9180123" y="2677075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>
                <a:solidFill>
                  <a:srgbClr val="1F497E"/>
                </a:solidFill>
                <a:latin typeface="Calibri" panose="020F0502020204030204" pitchFamily="34" charset="0"/>
              </a:rPr>
              <a:t>May 31, 2019</a:t>
            </a:r>
          </a:p>
        </p:txBody>
      </p:sp>
      <p:sp>
        <p:nvSpPr>
          <p:cNvPr id="3894" name="OTLSHAPE_M_ea8c596459514273ac9b865567e2bc51_Shape">
            <a:extLst>
              <a:ext uri="{FF2B5EF4-FFF2-40B4-BE49-F238E27FC236}">
                <a16:creationId xmlns:a16="http://schemas.microsoft.com/office/drawing/2014/main" id="{C6ED4003-C2A1-4F0A-81A1-23A38ADBD2BB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 rot="16200000">
            <a:off x="8983273" y="2520569"/>
            <a:ext cx="165100" cy="165100"/>
          </a:xfrm>
          <a:prstGeom prst="flowChartMerge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95" name="OTLSHAPE_M_c773380d83c14414acce047fccb027ef_Title">
            <a:extLst>
              <a:ext uri="{FF2B5EF4-FFF2-40B4-BE49-F238E27FC236}">
                <a16:creationId xmlns:a16="http://schemas.microsoft.com/office/drawing/2014/main" id="{017C3290-A9F4-46FE-A048-D0C7AE3040A9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0957734" y="2041313"/>
            <a:ext cx="1130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4">
                <a:solidFill>
                  <a:schemeClr val="dk1"/>
                </a:solidFill>
                <a:latin typeface="Calibri" panose="020F0502020204030204" pitchFamily="34" charset="0"/>
              </a:rPr>
              <a:t>Post out bus passes</a:t>
            </a:r>
          </a:p>
        </p:txBody>
      </p:sp>
      <p:sp>
        <p:nvSpPr>
          <p:cNvPr id="3896" name="OTLSHAPE_M_c773380d83c14414acce047fccb027ef_Date">
            <a:extLst>
              <a:ext uri="{FF2B5EF4-FFF2-40B4-BE49-F238E27FC236}">
                <a16:creationId xmlns:a16="http://schemas.microsoft.com/office/drawing/2014/main" id="{D468AAC9-28EF-459E-A55B-40AFE54A2309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0957734" y="2224532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>
                <a:solidFill>
                  <a:srgbClr val="1F497E"/>
                </a:solidFill>
                <a:latin typeface="Calibri" panose="020F0502020204030204" pitchFamily="34" charset="0"/>
              </a:rPr>
              <a:t>Jul 17, 2019</a:t>
            </a:r>
          </a:p>
        </p:txBody>
      </p:sp>
      <p:sp>
        <p:nvSpPr>
          <p:cNvPr id="3897" name="OTLSHAPE_M_c773380d83c14414acce047fccb027ef_Shape">
            <a:extLst>
              <a:ext uri="{FF2B5EF4-FFF2-40B4-BE49-F238E27FC236}">
                <a16:creationId xmlns:a16="http://schemas.microsoft.com/office/drawing/2014/main" id="{658D5359-B4CA-4342-BEAE-BA8E73271F50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 rot="16200000">
            <a:off x="10760884" y="2153285"/>
            <a:ext cx="165100" cy="165100"/>
          </a:xfrm>
          <a:prstGeom prst="flowChartMerg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98" name="OTLSHAPE_M_35647127277948a7b7199d61560b6bd9_Title">
            <a:extLst>
              <a:ext uri="{FF2B5EF4-FFF2-40B4-BE49-F238E27FC236}">
                <a16:creationId xmlns:a16="http://schemas.microsoft.com/office/drawing/2014/main" id="{932CD54A-465B-46C3-9EEB-65BD36303E61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1222485" y="2493857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>
                <a:solidFill>
                  <a:schemeClr val="dk1"/>
                </a:solidFill>
                <a:latin typeface="Calibri" panose="020F0502020204030204" pitchFamily="34" charset="0"/>
              </a:rPr>
              <a:t>End of term</a:t>
            </a:r>
          </a:p>
        </p:txBody>
      </p:sp>
      <p:sp>
        <p:nvSpPr>
          <p:cNvPr id="3899" name="OTLSHAPE_M_35647127277948a7b7199d61560b6bd9_Date">
            <a:extLst>
              <a:ext uri="{FF2B5EF4-FFF2-40B4-BE49-F238E27FC236}">
                <a16:creationId xmlns:a16="http://schemas.microsoft.com/office/drawing/2014/main" id="{27A723A1-D731-49C0-9FB9-13677B789FB8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1222485" y="2677075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6">
                <a:solidFill>
                  <a:srgbClr val="1F497E"/>
                </a:solidFill>
                <a:latin typeface="Calibri" panose="020F0502020204030204" pitchFamily="34" charset="0"/>
              </a:rPr>
              <a:t>Jul 24, 2019</a:t>
            </a:r>
          </a:p>
        </p:txBody>
      </p:sp>
      <p:sp>
        <p:nvSpPr>
          <p:cNvPr id="3900" name="OTLSHAPE_M_35647127277948a7b7199d61560b6bd9_Shape">
            <a:extLst>
              <a:ext uri="{FF2B5EF4-FFF2-40B4-BE49-F238E27FC236}">
                <a16:creationId xmlns:a16="http://schemas.microsoft.com/office/drawing/2014/main" id="{5CEE5123-7824-405F-95F9-E73940D00527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 rot="16200000">
            <a:off x="11025635" y="2605828"/>
            <a:ext cx="165100" cy="165100"/>
          </a:xfrm>
          <a:prstGeom prst="flowChartMerg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01" name="OTLSHAPE_T_2b128eada6ab460590fd16f8ba9125b3_Shape">
            <a:extLst>
              <a:ext uri="{FF2B5EF4-FFF2-40B4-BE49-F238E27FC236}">
                <a16:creationId xmlns:a16="http://schemas.microsoft.com/office/drawing/2014/main" id="{5CB9B2A9-C97C-4942-A35E-E10D672C4CBE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1425045" y="3945255"/>
            <a:ext cx="2387600" cy="203200"/>
          </a:xfrm>
          <a:prstGeom prst="rect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02" name="OTLSHAPE_T_2b128eada6ab460590fd16f8ba9125b3_ShapePercentage" hidden="1">
            <a:extLst>
              <a:ext uri="{FF2B5EF4-FFF2-40B4-BE49-F238E27FC236}">
                <a16:creationId xmlns:a16="http://schemas.microsoft.com/office/drawing/2014/main" id="{247CBE99-B965-487E-81F9-7DC68D4C0B0F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1425045" y="394525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03" name="OTLSHAPE_T_2b128eada6ab460590fd16f8ba9125b3_Duration" hidden="1">
            <a:extLst>
              <a:ext uri="{FF2B5EF4-FFF2-40B4-BE49-F238E27FC236}">
                <a16:creationId xmlns:a16="http://schemas.microsoft.com/office/drawing/2014/main" id="{E0547911-33A4-40D0-BE7A-EBDA1D472EE5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0" y="394525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>
                <a:solidFill>
                  <a:srgbClr val="C0504D"/>
                </a:solidFill>
                <a:latin typeface="Calibri" panose="020F0502020204030204" pitchFamily="34" charset="0"/>
              </a:rPr>
              <a:t>63 days</a:t>
            </a:r>
          </a:p>
        </p:txBody>
      </p:sp>
      <p:sp>
        <p:nvSpPr>
          <p:cNvPr id="3904" name="OTLSHAPE_T_2b128eada6ab460590fd16f8ba9125b3_TextPercentage" hidden="1">
            <a:extLst>
              <a:ext uri="{FF2B5EF4-FFF2-40B4-BE49-F238E27FC236}">
                <a16:creationId xmlns:a16="http://schemas.microsoft.com/office/drawing/2014/main" id="{D9783013-555B-43A4-ABE2-DD21D57ADFDC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0" y="41002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905" name="OTLSHAPE_T_2b128eada6ab460590fd16f8ba9125b3_StartDate" hidden="1">
            <a:extLst>
              <a:ext uri="{FF2B5EF4-FFF2-40B4-BE49-F238E27FC236}">
                <a16:creationId xmlns:a16="http://schemas.microsoft.com/office/drawing/2014/main" id="{F9CC7520-C5FA-4928-9A7A-76F1480A653B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0" y="41002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3906" name="OTLSHAPE_T_2b128eada6ab460590fd16f8ba9125b3_EndDate" hidden="1">
            <a:extLst>
              <a:ext uri="{FF2B5EF4-FFF2-40B4-BE49-F238E27FC236}">
                <a16:creationId xmlns:a16="http://schemas.microsoft.com/office/drawing/2014/main" id="{92B7F86C-91D4-42F3-B153-BD0602CB54FE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0" y="41002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3907" name="OTLSHAPE_T_2b128eada6ab460590fd16f8ba9125b3_JoinedDate">
            <a:extLst>
              <a:ext uri="{FF2B5EF4-FFF2-40B4-BE49-F238E27FC236}">
                <a16:creationId xmlns:a16="http://schemas.microsoft.com/office/drawing/2014/main" id="{2C0CDFEA-8A04-4043-93A0-3FC8A0FD6421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3858599" y="3969343"/>
            <a:ext cx="1422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4">
                <a:solidFill>
                  <a:srgbClr val="1F497E"/>
                </a:solidFill>
                <a:latin typeface="Calibri" panose="020F0502020204030204" pitchFamily="34" charset="0"/>
              </a:rPr>
              <a:t>Nov 14, 2018 - Jan 15, 2019</a:t>
            </a:r>
          </a:p>
        </p:txBody>
      </p:sp>
      <p:sp>
        <p:nvSpPr>
          <p:cNvPr id="3908" name="OTLSHAPE_T_2b128eada6ab460590fd16f8ba9125b3_Title">
            <a:extLst>
              <a:ext uri="{FF2B5EF4-FFF2-40B4-BE49-F238E27FC236}">
                <a16:creationId xmlns:a16="http://schemas.microsoft.com/office/drawing/2014/main" id="{681CA4B7-0E85-4385-BDA8-6183958DA2A5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000" y="3961596"/>
            <a:ext cx="283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 spc="-4">
                <a:solidFill>
                  <a:schemeClr val="dk1"/>
                </a:solidFill>
                <a:latin typeface="Calibri" panose="020F0502020204030204" pitchFamily="34" charset="0"/>
              </a:rPr>
              <a:t>Primary admissions travel policy change comms  </a:t>
            </a:r>
          </a:p>
        </p:txBody>
      </p:sp>
      <p:sp>
        <p:nvSpPr>
          <p:cNvPr id="3909" name="OTLSHAPE_T_b394a94b79244a1b95b79ac7b769bcc1_Shape">
            <a:extLst>
              <a:ext uri="{FF2B5EF4-FFF2-40B4-BE49-F238E27FC236}">
                <a16:creationId xmlns:a16="http://schemas.microsoft.com/office/drawing/2014/main" id="{64E5E723-6C92-4C40-BB2C-EA6F6014FACE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2143653" y="4211955"/>
            <a:ext cx="1104900" cy="2032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10" name="OTLSHAPE_T_b394a94b79244a1b95b79ac7b769bcc1_ShapePercentage" hidden="1">
            <a:extLst>
              <a:ext uri="{FF2B5EF4-FFF2-40B4-BE49-F238E27FC236}">
                <a16:creationId xmlns:a16="http://schemas.microsoft.com/office/drawing/2014/main" id="{72AFF85D-AEF6-4DE2-899B-E8F0F910A235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>
            <a:off x="2143653" y="421195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11" name="OTLSHAPE_T_b394a94b79244a1b95b79ac7b769bcc1_Duration" hidden="1">
            <a:extLst>
              <a:ext uri="{FF2B5EF4-FFF2-40B4-BE49-F238E27FC236}">
                <a16:creationId xmlns:a16="http://schemas.microsoft.com/office/drawing/2014/main" id="{BE06440F-666D-4C2E-A240-ACDA94815D94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0" y="421195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>
                <a:solidFill>
                  <a:srgbClr val="C0504D"/>
                </a:solidFill>
                <a:latin typeface="Calibri" panose="020F0502020204030204" pitchFamily="34" charset="0"/>
              </a:rPr>
              <a:t>29 days</a:t>
            </a:r>
          </a:p>
        </p:txBody>
      </p:sp>
      <p:sp>
        <p:nvSpPr>
          <p:cNvPr id="3912" name="OTLSHAPE_T_b394a94b79244a1b95b79ac7b769bcc1_TextPercentage" hidden="1">
            <a:extLst>
              <a:ext uri="{FF2B5EF4-FFF2-40B4-BE49-F238E27FC236}">
                <a16:creationId xmlns:a16="http://schemas.microsoft.com/office/drawing/2014/main" id="{1B7D446C-BE6F-4D8D-AC5F-67FD0A04FB0E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0" y="43669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913" name="OTLSHAPE_T_b394a94b79244a1b95b79ac7b769bcc1_StartDate" hidden="1">
            <a:extLst>
              <a:ext uri="{FF2B5EF4-FFF2-40B4-BE49-F238E27FC236}">
                <a16:creationId xmlns:a16="http://schemas.microsoft.com/office/drawing/2014/main" id="{BCF10BC0-0E45-4A44-ACA6-9DA911F4B1A9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0" y="43669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3914" name="OTLSHAPE_T_b394a94b79244a1b95b79ac7b769bcc1_EndDate" hidden="1">
            <a:extLst>
              <a:ext uri="{FF2B5EF4-FFF2-40B4-BE49-F238E27FC236}">
                <a16:creationId xmlns:a16="http://schemas.microsoft.com/office/drawing/2014/main" id="{955463DE-D6A5-44DA-9944-D8304931E0BF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0" y="43669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3915" name="OTLSHAPE_T_b394a94b79244a1b95b79ac7b769bcc1_JoinedDate">
            <a:extLst>
              <a:ext uri="{FF2B5EF4-FFF2-40B4-BE49-F238E27FC236}">
                <a16:creationId xmlns:a16="http://schemas.microsoft.com/office/drawing/2014/main" id="{8A1DBB40-61DE-4A52-9CE8-552C20244DE7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3291277" y="4236043"/>
            <a:ext cx="1384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fr-FR" sz="1000" spc="-4">
                <a:solidFill>
                  <a:srgbClr val="1F497E"/>
                </a:solidFill>
                <a:latin typeface="Calibri" panose="020F0502020204030204" pitchFamily="34" charset="0"/>
              </a:rPr>
              <a:t>Dec 3, 2018 - Dec 31, 2018</a:t>
            </a:r>
            <a:endParaRPr lang="en-GB" sz="1000" spc="-4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3916" name="OTLSHAPE_T_b394a94b79244a1b95b79ac7b769bcc1_Title">
            <a:extLst>
              <a:ext uri="{FF2B5EF4-FFF2-40B4-BE49-F238E27FC236}">
                <a16:creationId xmlns:a16="http://schemas.microsoft.com/office/drawing/2014/main" id="{7DE817E2-BC76-40AC-9B9A-6ABFD5F65B50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27000" y="4228296"/>
            <a:ext cx="1066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>
                <a:solidFill>
                  <a:schemeClr val="dk1"/>
                </a:solidFill>
                <a:latin typeface="Calibri" panose="020F0502020204030204" pitchFamily="34" charset="0"/>
              </a:rPr>
              <a:t>Post 16 messaging</a:t>
            </a:r>
          </a:p>
        </p:txBody>
      </p:sp>
      <p:sp>
        <p:nvSpPr>
          <p:cNvPr id="3917" name="OTLSHAPE_T_82dd0b459c2044eab2b6300bf882d09c_Shape">
            <a:extLst>
              <a:ext uri="{FF2B5EF4-FFF2-40B4-BE49-F238E27FC236}">
                <a16:creationId xmlns:a16="http://schemas.microsoft.com/office/drawing/2014/main" id="{7962C52A-F8C9-4FB2-8D23-64572DAE54E8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>
            <a:off x="5169374" y="4478655"/>
            <a:ext cx="3784600" cy="203200"/>
          </a:xfrm>
          <a:prstGeom prst="rect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18" name="OTLSHAPE_T_82dd0b459c2044eab2b6300bf882d09c_ShapePercentage" hidden="1">
            <a:extLst>
              <a:ext uri="{FF2B5EF4-FFF2-40B4-BE49-F238E27FC236}">
                <a16:creationId xmlns:a16="http://schemas.microsoft.com/office/drawing/2014/main" id="{E07B350C-224E-403D-B5CF-584525EFA38B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>
            <a:off x="5169374" y="447865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19" name="OTLSHAPE_T_82dd0b459c2044eab2b6300bf882d09c_Duration" hidden="1">
            <a:extLst>
              <a:ext uri="{FF2B5EF4-FFF2-40B4-BE49-F238E27FC236}">
                <a16:creationId xmlns:a16="http://schemas.microsoft.com/office/drawing/2014/main" id="{9101BA32-76CD-4F68-ADEB-FE6AB9B29EBC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0" y="4478655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>
                <a:solidFill>
                  <a:srgbClr val="C0504D"/>
                </a:solidFill>
                <a:latin typeface="Calibri" panose="020F0502020204030204" pitchFamily="34" charset="0"/>
              </a:rPr>
              <a:t>100 days</a:t>
            </a:r>
          </a:p>
        </p:txBody>
      </p:sp>
      <p:sp>
        <p:nvSpPr>
          <p:cNvPr id="3920" name="OTLSHAPE_T_82dd0b459c2044eab2b6300bf882d09c_TextPercentage" hidden="1">
            <a:extLst>
              <a:ext uri="{FF2B5EF4-FFF2-40B4-BE49-F238E27FC236}">
                <a16:creationId xmlns:a16="http://schemas.microsoft.com/office/drawing/2014/main" id="{0DD1BA74-0BB1-4D1E-BC64-A4FBB452FBDB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0" y="46336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921" name="OTLSHAPE_T_82dd0b459c2044eab2b6300bf882d09c_StartDate" hidden="1">
            <a:extLst>
              <a:ext uri="{FF2B5EF4-FFF2-40B4-BE49-F238E27FC236}">
                <a16:creationId xmlns:a16="http://schemas.microsoft.com/office/drawing/2014/main" id="{9B39C031-56C3-45D4-8BC6-3DE6EDDDECD4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0" y="46336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3922" name="OTLSHAPE_T_82dd0b459c2044eab2b6300bf882d09c_EndDate" hidden="1">
            <a:extLst>
              <a:ext uri="{FF2B5EF4-FFF2-40B4-BE49-F238E27FC236}">
                <a16:creationId xmlns:a16="http://schemas.microsoft.com/office/drawing/2014/main" id="{ED078610-744F-4689-8145-A420487111AF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0" y="46336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3923" name="OTLSHAPE_T_82dd0b459c2044eab2b6300bf882d09c_JoinedDate">
            <a:extLst>
              <a:ext uri="{FF2B5EF4-FFF2-40B4-BE49-F238E27FC236}">
                <a16:creationId xmlns:a16="http://schemas.microsoft.com/office/drawing/2014/main" id="{48027327-9AEE-4BE2-8945-6845D954C10E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9002323" y="4502743"/>
            <a:ext cx="1460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4">
                <a:solidFill>
                  <a:srgbClr val="1F497E"/>
                </a:solidFill>
                <a:latin typeface="Calibri" panose="020F0502020204030204" pitchFamily="34" charset="0"/>
              </a:rPr>
              <a:t>Feb 21, 2019 - May 31, 2019</a:t>
            </a:r>
          </a:p>
        </p:txBody>
      </p:sp>
      <p:sp>
        <p:nvSpPr>
          <p:cNvPr id="3924" name="OTLSHAPE_T_82dd0b459c2044eab2b6300bf882d09c_Title">
            <a:extLst>
              <a:ext uri="{FF2B5EF4-FFF2-40B4-BE49-F238E27FC236}">
                <a16:creationId xmlns:a16="http://schemas.microsoft.com/office/drawing/2014/main" id="{F2702C10-D018-4BAD-8B29-1947E5407347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7000" y="4494996"/>
            <a:ext cx="965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>
                <a:solidFill>
                  <a:schemeClr val="dk1"/>
                </a:solidFill>
                <a:latin typeface="Calibri" panose="020F0502020204030204" pitchFamily="34" charset="0"/>
              </a:rPr>
              <a:t>Opt-in campaign</a:t>
            </a:r>
          </a:p>
        </p:txBody>
      </p:sp>
      <p:sp>
        <p:nvSpPr>
          <p:cNvPr id="3925" name="OTLSHAPE_T_d163595b6d7e4b6c92c5aa8f18c6fcdf_Shape">
            <a:extLst>
              <a:ext uri="{FF2B5EF4-FFF2-40B4-BE49-F238E27FC236}">
                <a16:creationId xmlns:a16="http://schemas.microsoft.com/office/drawing/2014/main" id="{14BFEC0C-7731-4678-8681-3C36C4636F13}"/>
              </a:ext>
            </a:extLst>
          </p:cNvPr>
          <p:cNvSpPr/>
          <p:nvPr>
            <p:custDataLst>
              <p:tags r:id="rId115"/>
            </p:custDataLst>
          </p:nvPr>
        </p:nvSpPr>
        <p:spPr>
          <a:xfrm>
            <a:off x="5471945" y="4745355"/>
            <a:ext cx="34798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26" name="OTLSHAPE_T_d163595b6d7e4b6c92c5aa8f18c6fcdf_ShapePercentage" hidden="1">
            <a:extLst>
              <a:ext uri="{FF2B5EF4-FFF2-40B4-BE49-F238E27FC236}">
                <a16:creationId xmlns:a16="http://schemas.microsoft.com/office/drawing/2014/main" id="{8BAF3001-3797-4B41-9315-133CCF0C9F0A}"/>
              </a:ext>
            </a:extLst>
          </p:cNvPr>
          <p:cNvSpPr/>
          <p:nvPr>
            <p:custDataLst>
              <p:tags r:id="rId116"/>
            </p:custDataLst>
          </p:nvPr>
        </p:nvSpPr>
        <p:spPr>
          <a:xfrm>
            <a:off x="5471945" y="474535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27" name="OTLSHAPE_T_d163595b6d7e4b6c92c5aa8f18c6fcdf_Duration" hidden="1">
            <a:extLst>
              <a:ext uri="{FF2B5EF4-FFF2-40B4-BE49-F238E27FC236}">
                <a16:creationId xmlns:a16="http://schemas.microsoft.com/office/drawing/2014/main" id="{5AB7FF92-1039-489C-A608-75C7BA3F9238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0" y="474535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>
                <a:solidFill>
                  <a:srgbClr val="C0504D"/>
                </a:solidFill>
                <a:latin typeface="Calibri" panose="020F0502020204030204" pitchFamily="34" charset="0"/>
              </a:rPr>
              <a:t>92 days</a:t>
            </a:r>
          </a:p>
        </p:txBody>
      </p:sp>
      <p:sp>
        <p:nvSpPr>
          <p:cNvPr id="3928" name="OTLSHAPE_T_d163595b6d7e4b6c92c5aa8f18c6fcdf_TextPercentage" hidden="1">
            <a:extLst>
              <a:ext uri="{FF2B5EF4-FFF2-40B4-BE49-F238E27FC236}">
                <a16:creationId xmlns:a16="http://schemas.microsoft.com/office/drawing/2014/main" id="{1CF2C7F2-24B2-4EBE-A455-7A676B11E4C9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0" y="49003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929" name="OTLSHAPE_T_d163595b6d7e4b6c92c5aa8f18c6fcdf_StartDate" hidden="1">
            <a:extLst>
              <a:ext uri="{FF2B5EF4-FFF2-40B4-BE49-F238E27FC236}">
                <a16:creationId xmlns:a16="http://schemas.microsoft.com/office/drawing/2014/main" id="{C7FE4FDD-EB0E-4E3C-85A5-C3F7E89B5251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0" y="49003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3930" name="OTLSHAPE_T_d163595b6d7e4b6c92c5aa8f18c6fcdf_EndDate" hidden="1">
            <a:extLst>
              <a:ext uri="{FF2B5EF4-FFF2-40B4-BE49-F238E27FC236}">
                <a16:creationId xmlns:a16="http://schemas.microsoft.com/office/drawing/2014/main" id="{856D5742-2B82-4032-979B-FF638B1F2522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0" y="49003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3931" name="OTLSHAPE_T_d163595b6d7e4b6c92c5aa8f18c6fcdf_JoinedDate">
            <a:extLst>
              <a:ext uri="{FF2B5EF4-FFF2-40B4-BE49-F238E27FC236}">
                <a16:creationId xmlns:a16="http://schemas.microsoft.com/office/drawing/2014/main" id="{78B1869F-F0F1-4045-9A7A-7638FE2AD9F0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9002323" y="4769443"/>
            <a:ext cx="1422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4" dirty="0">
                <a:solidFill>
                  <a:srgbClr val="1F497E"/>
                </a:solidFill>
                <a:latin typeface="Calibri" panose="020F0502020204030204" pitchFamily="34" charset="0"/>
              </a:rPr>
              <a:t>Mar 1, 2019 - May 31, 2019</a:t>
            </a:r>
          </a:p>
        </p:txBody>
      </p:sp>
      <p:sp>
        <p:nvSpPr>
          <p:cNvPr id="3932" name="OTLSHAPE_T_d163595b6d7e4b6c92c5aa8f18c6fcdf_Title">
            <a:extLst>
              <a:ext uri="{FF2B5EF4-FFF2-40B4-BE49-F238E27FC236}">
                <a16:creationId xmlns:a16="http://schemas.microsoft.com/office/drawing/2014/main" id="{9BFFED63-6CE9-43AD-A6BC-E78D93B241DF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27000" y="4761696"/>
            <a:ext cx="306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2">
                <a:solidFill>
                  <a:schemeClr val="dk1"/>
                </a:solidFill>
                <a:latin typeface="Calibri" panose="020F0502020204030204" pitchFamily="34" charset="0"/>
              </a:rPr>
              <a:t>Portal open for Secondary applications &amp; Spare seats</a:t>
            </a:r>
          </a:p>
        </p:txBody>
      </p:sp>
      <p:sp>
        <p:nvSpPr>
          <p:cNvPr id="3933" name="OTLSHAPE_T_52d9d16ff332406b92446666454f309b_Shape">
            <a:extLst>
              <a:ext uri="{FF2B5EF4-FFF2-40B4-BE49-F238E27FC236}">
                <a16:creationId xmlns:a16="http://schemas.microsoft.com/office/drawing/2014/main" id="{1962974A-C8BB-4DD7-99C9-2167B96347F5}"/>
              </a:ext>
            </a:extLst>
          </p:cNvPr>
          <p:cNvSpPr/>
          <p:nvPr>
            <p:custDataLst>
              <p:tags r:id="rId123"/>
            </p:custDataLst>
          </p:nvPr>
        </p:nvSpPr>
        <p:spPr>
          <a:xfrm>
            <a:off x="7211734" y="5012055"/>
            <a:ext cx="1739900" cy="2032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34" name="OTLSHAPE_T_52d9d16ff332406b92446666454f309b_ShapePercentage" hidden="1">
            <a:extLst>
              <a:ext uri="{FF2B5EF4-FFF2-40B4-BE49-F238E27FC236}">
                <a16:creationId xmlns:a16="http://schemas.microsoft.com/office/drawing/2014/main" id="{2FC737F5-C817-46B3-9C6C-7D33132CFD78}"/>
              </a:ext>
            </a:extLst>
          </p:cNvPr>
          <p:cNvSpPr/>
          <p:nvPr>
            <p:custDataLst>
              <p:tags r:id="rId124"/>
            </p:custDataLst>
          </p:nvPr>
        </p:nvSpPr>
        <p:spPr>
          <a:xfrm>
            <a:off x="7211734" y="501205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35" name="OTLSHAPE_T_52d9d16ff332406b92446666454f309b_Duration" hidden="1">
            <a:extLst>
              <a:ext uri="{FF2B5EF4-FFF2-40B4-BE49-F238E27FC236}">
                <a16:creationId xmlns:a16="http://schemas.microsoft.com/office/drawing/2014/main" id="{33209A1C-7098-4B81-9FFD-B28D738C37FA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0" y="501205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>
                <a:solidFill>
                  <a:srgbClr val="C0504D"/>
                </a:solidFill>
                <a:latin typeface="Calibri" panose="020F0502020204030204" pitchFamily="34" charset="0"/>
              </a:rPr>
              <a:t>46 days</a:t>
            </a:r>
          </a:p>
        </p:txBody>
      </p:sp>
      <p:sp>
        <p:nvSpPr>
          <p:cNvPr id="3936" name="OTLSHAPE_T_52d9d16ff332406b92446666454f309b_TextPercentage" hidden="1">
            <a:extLst>
              <a:ext uri="{FF2B5EF4-FFF2-40B4-BE49-F238E27FC236}">
                <a16:creationId xmlns:a16="http://schemas.microsoft.com/office/drawing/2014/main" id="{4424002A-F5F3-4D00-BC5D-CBB318265B9D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0" y="51670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937" name="OTLSHAPE_T_52d9d16ff332406b92446666454f309b_StartDate" hidden="1">
            <a:extLst>
              <a:ext uri="{FF2B5EF4-FFF2-40B4-BE49-F238E27FC236}">
                <a16:creationId xmlns:a16="http://schemas.microsoft.com/office/drawing/2014/main" id="{A6F2930A-A76D-4B13-BE2A-1FEC7CCF90B1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0" y="51670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3938" name="OTLSHAPE_T_52d9d16ff332406b92446666454f309b_EndDate" hidden="1">
            <a:extLst>
              <a:ext uri="{FF2B5EF4-FFF2-40B4-BE49-F238E27FC236}">
                <a16:creationId xmlns:a16="http://schemas.microsoft.com/office/drawing/2014/main" id="{0EC1AEB6-56BE-4D4C-BB32-A57195BFC7A2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0" y="51670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3939" name="OTLSHAPE_T_52d9d16ff332406b92446666454f309b_JoinedDate">
            <a:extLst>
              <a:ext uri="{FF2B5EF4-FFF2-40B4-BE49-F238E27FC236}">
                <a16:creationId xmlns:a16="http://schemas.microsoft.com/office/drawing/2014/main" id="{36C4F73D-4DEE-4A21-A95F-F91DBBE3C153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9002323" y="5036143"/>
            <a:ext cx="1460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4">
                <a:solidFill>
                  <a:srgbClr val="1F497E"/>
                </a:solidFill>
                <a:latin typeface="Calibri" panose="020F0502020204030204" pitchFamily="34" charset="0"/>
              </a:rPr>
              <a:t>Apr 16, 2019 - May 31, 2019</a:t>
            </a:r>
          </a:p>
        </p:txBody>
      </p:sp>
      <p:sp>
        <p:nvSpPr>
          <p:cNvPr id="3940" name="OTLSHAPE_T_52d9d16ff332406b92446666454f309b_Title">
            <a:extLst>
              <a:ext uri="{FF2B5EF4-FFF2-40B4-BE49-F238E27FC236}">
                <a16:creationId xmlns:a16="http://schemas.microsoft.com/office/drawing/2014/main" id="{E8EE290B-C368-4C60-821C-60F00D8D5C02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0" y="5028396"/>
            <a:ext cx="137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4">
                <a:solidFill>
                  <a:schemeClr val="dk1"/>
                </a:solidFill>
                <a:latin typeface="Calibri" panose="020F0502020204030204" pitchFamily="34" charset="0"/>
              </a:rPr>
              <a:t>Portal open for primary</a:t>
            </a:r>
          </a:p>
        </p:txBody>
      </p:sp>
      <p:sp>
        <p:nvSpPr>
          <p:cNvPr id="549" name="OTLSHAPE_T_b394a94b79244a1b95b79ac7b769bcc1_Shape">
            <a:extLst>
              <a:ext uri="{FF2B5EF4-FFF2-40B4-BE49-F238E27FC236}">
                <a16:creationId xmlns:a16="http://schemas.microsoft.com/office/drawing/2014/main" id="{FFA52502-5A37-4FB3-B7F9-CD339FFD5F0A}"/>
              </a:ext>
            </a:extLst>
          </p:cNvPr>
          <p:cNvSpPr/>
          <p:nvPr>
            <p:custDataLst>
              <p:tags r:id="rId131"/>
            </p:custDataLst>
          </p:nvPr>
        </p:nvSpPr>
        <p:spPr>
          <a:xfrm>
            <a:off x="5516117" y="4211955"/>
            <a:ext cx="3414851" cy="205573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POST 16 applications for transport</a:t>
            </a:r>
          </a:p>
        </p:txBody>
      </p:sp>
      <p:sp>
        <p:nvSpPr>
          <p:cNvPr id="550" name="OTLSHAPE_T_d163595b6d7e4b6c92c5aa8f18c6fcdf_JoinedDate">
            <a:extLst>
              <a:ext uri="{FF2B5EF4-FFF2-40B4-BE49-F238E27FC236}">
                <a16:creationId xmlns:a16="http://schemas.microsoft.com/office/drawing/2014/main" id="{16C013DA-D7AD-406D-AF79-A3DF82DFE52A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9003048" y="4250246"/>
            <a:ext cx="1422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4" dirty="0">
                <a:solidFill>
                  <a:srgbClr val="1F497E"/>
                </a:solidFill>
                <a:latin typeface="Calibri" panose="020F0502020204030204" pitchFamily="34" charset="0"/>
              </a:rPr>
              <a:t>Mar 1, 2019 - May 31, 2019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7856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R0IiLCJTdHlsZU5hbWUiOiJTdGFuZGFyZCIsIklzVGVtcGxhdGUiOmZhbHNlLCJWZXJzaW9uIjp7IiRpZCI6IjIiLCJWZXJzaW9uIjoiMy4wLjEiLCJPcmlnaW5hbEFzc2VtYmx5VmVyc2lvbiI6IjMuMDEuMDYuMDAiLCJFZGl0aW9uIjoiQmFzaWMiLCJJc1BsdXNFZGl0aW9uIjpmYWxzZX0sIkVmZmVjdCI6MSwiU3R5bGUiOnsiJGlkIjoiMyIsIlRpbWViYW5kU3R5bGUiOnsiJGlkIjoiNCIsIlNjYWxlTWFya2luZyI6MCwiU2hhcGUiOjAsIlNoYXBlU3R5bGUiOnsiJGlkIjoiNSIsIk1hcmdpbiI6eyIkaWQiOiI2IiwiVG9wIjowLCJMZWZ0IjoxMiwiUmlnaHQiOjEyLCJCb3R0b20iOjB9LCJQYWRkaW5nIjp7IiRpZCI6IjciLCJUb3AiOjUsIkxlZnQiOjAsIlJpZ2h0IjowLCJCb3R0b20iOjV9LCJCYWNrZ3JvdW5kIjp7IiRpZCI6IjgiLCJDb2xvciI6eyIkaWQiOiI5IiwiQSI6MjU1LCJSIjo2OCwiRyI6ODQsIkIiOjEwNn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TkyLCJHIjo4MCwiQiI6Nzd9fSwiTWF4V2lkdGgiOiJJbmZpbml0eSIsIk1heEhlaWdodCI6IkluZmluaXR5IiwiU21hcnRGb3JlZ3JvdW5kSXNBY3RpdmUiOmZhbHNlLCJIb3Jpem9udGFsQWxpZ25tZW50IjowLCJWZXJ0aWNhbEFsaWdubWVudCI6MCwiU21hcnRGb3JlZ3JvdW5kIjpudWxsLCJNYXJnaW4iOnsiJGlkIjoiMTciLCJUb3AiOjAsIkxlZnQiOjAsIlJpZ2h0IjoyNSwiQm90dG9tIjowfSwiUGFkZGluZyI6eyIkaWQiOiIxOCIsIlRvcCI6MCwiTGVmdCI6MCwiUmlnaHQiOjAsIkJvdHRvbSI6MH0sIkJhY2tncm91bmQiOnsiJGlkIjoiMTkiLCJDb2xvciI6eyIkaWQiOiIyMCIsIkEiOjg5LCJSIjowLCJHIjowLCJCIjowfX0sIklzVmlzaWJsZSI6dHJ1ZSwiV2lkdGgiOjAuMCwiSGVpZ2h0IjowLjAsIkJvcmRlclN0eWxlIjpudWxsLCJQYXJlbnRTdHlsZSI6bnVsbH0sIkxlZnRFbmRDYXBzU3R5bGUiOnsiJGlkIjoiMjEiLCJGb250U2V0dGluZ3MiOnsiJGlkIjoiMjIiLCJGb250U2l6ZSI6MTgsIkZvbnROYW1lIjoiQ2FsaWJyaSIsIklzQm9sZCI6dHJ1ZSwiSXNJdGFsaWMiOmZhbHNlLCJJc1VuZGVybGluZWQiOmZhbHNlLCJQYXJlbnRTdHlsZSI6bnVsbH0sIkF1dG9TaXplIjowLCJGb3JlZ3JvdW5kIjp7IiRpZCI6IjIzIiwiQ29sb3IiOnsiJGlkIjoiMjQiLCJBIjoyNTUsIlIiOjE5MiwiRyI6ODAsIkIiOjc3fX0sIk1heFdpZHRoIjoiSW5maW5pdHkiLCJNYXhIZWlnaHQiOiJJbmZpbml0eSIsIlNtYXJ0Rm9yZWdyb3VuZElzQWN0aXZlIjpmYWxzZSwiSG9yaXpvbnRhbEFsaWdubWVudCI6MCwiVmVydGljYWxBbGlnbm1lbnQiOjAsIlNtYXJ0Rm9yZWdyb3VuZCI6bnVsbCwiTWFyZ2luIjp7IiRpZCI6IjI1IiwiVG9wIjowLCJMZWZ0IjoyNSwiUmlnaHQiOjAsIkJvdHRvbSI6MH0sIlBhZGRpbmciOnsiJGlkIjoiMjYiLCJUb3AiOjAsIkxlZnQiOjAsIlJpZ2h0IjowLCJCb3R0b20iOjB9LCJCYWNrZ3JvdW5kIjp7IiRpZCI6IjI3IiwiQ29sb3IiOnsiJHJlZiI6IjIwIn19LCJJc1Zpc2libGUiOnRydWUsIldpZHRoIjowLjAsIkhlaWdodCI6MC4wLCJCb3JkZXJTdHlsZSI6bnVsbCwiUGFyZW50U3R5bGUiOm51bGx9LCJUb2RheVRleHRTdHlsZSI6eyIkaWQiOiIyOCIsIkZvbnRTZXR0aW5ncyI6eyIkaWQiOiIyOSIsIkZvbnRTaXplIjoxMiwiRm9udE5hbWUiOiJDYWxpYnJp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TWFyZ2luIjp7IiRpZCI6IjMyIiwiVG9wIjowLCJMZWZ0IjowLCJSaWdodCI6MCwiQm90dG9tIjowfSwiUGFkZGluZyI6eyIkaWQiOiIzMyIsIlRvcCI6MCwiTGVmdCI6MCwiUmlnaHQiOjAsIkJvdHRvbSI6MH0sIkJhY2tncm91bmQiOnsiJGlkIjoiMzQiLCJDb2xvciI6eyIkcmVmIjoiMjAifX0sIklzVmlzaWJsZSI6dHJ1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yNTUsIkciOjAsIkIiOjB9fSwiSXNWaXNpYmxlIjp0cnVlLCJXaWR0aCI6MC4wLCJIZWlnaHQiOjAuMCwiQm9yZGVyU3R5bGUiOm51bGwsIlBhcmVudFN0eWxlIjpudWxsfSwiU2NhbGVTdHlsZSI6eyIkaWQiOiI0MCIsIlNob3dTZWdtZW50U2VwYXJhdG9ycyI6dHJ1ZSwiU2VnbWVudFNlcGFyYXRvck9wYWNpdHkiOjMwLCJGb250U2V0dGluZ3MiOnsiJGlkIjoiNDEiLCJGb250U2l6ZSI6MTIsIkZvbnROYW1lIjoiQ2FsaWJyaSIsIklzQm9sZCI6ZmFsc2UsIklzSXRhbGljIjpmYWxzZSwiSXNVbmRlcmxpbmVkIjpmYWxzZSwiUGFyZW50U3R5bGUiOm51bGx9LCJBdXRvU2l6ZSI6MCwiRm9yZWdyb3VuZCI6eyIkaWQiOiI0MiIsIkNvbG9yIjp7IiRpZCI6IjQzIiwiQSI6MjU1LCJSIjoyNTUsIkciOjI1NSwiQiI6MjU1fX0sIk1heFdpZHRoIjoyMDAuMCwiTWF4SGVpZ2h0IjoiSW5maW5pdHkiLCJTbWFydEZvcmVncm91bmRJc0FjdGl2ZSI6ZmFsc2UsIkhvcml6b250YWxBbGlnbm1lbnQiOjAsIlZlcnRpY2FsQWxpZ25tZW50IjoxLCJTbWFydEZvcmVncm91bmQiOm51bGwsIk1hcmdpbiI6eyIkaWQiOiI0NCIsIlRvcCI6MCwiTGVmdCI6NSwiUmlnaHQiOjAsIkJvdHRvbSI6MH0sIlBhZGRpbmciOnsiJGlkIjoiNDUiLCJUb3AiOjAsIkxlZnQiOjAsIlJpZ2h0IjowLCJCb3R0b20iOjB9LCJCYWNrZ3JvdW5kIjp7IiRpZCI6IjQ2IiwiQ29sb3IiOnsiJHJlZiI6IjIwIn19LCJJc1Zpc2libGUiOnRydWUsIldpZHRoIjowLjAsIkhlaWdodCI6MC4wLCJCb3JkZXJTdHlsZSI6bnVsbCwiUGFyZW50U3R5bGUiOm51bGx9LCJFbGFwc2VkVGltZUJhY2tncm91bmQiOnsiJGlkIjoiNDciLCJDb2xvciI6eyIkaWQiOiI0OCIsIkEiOjE5MSwiUiI6MjU1LCJHIjowLCJCIjowfX0sIkFwcGVuZFllYXJPblllYXJDaGFuZ2UiOnRydWUsIkVsYXBzZWRUaW1lRm9ybWF0IjoyLCJUb2RheU1hcmtlclBvc2l0aW9uIjozLCJRdWlja1Bvc2l0aW9uIjoxLCJBYnNvbHV0ZVBvc2l0aW9uIjoyNDAuMCwiTWFyZ2luIjp7IiRpZCI6IjQ5IiwiVG9wIjowLCJMZWZ0IjoxMCwiUmlnaHQiOjEwLCJCb3R0b20iOjB9LCJQYWRkaW5nIjp7IiRpZCI6IjUwIiwiVG9wIjowLCJMZWZ0IjowLCJSaWdodCI6MCwiQm90dG9tIjowfSwiQmFja2dyb3VuZCI6eyIkaWQiOiI1MSIsIkNvbG9yIjp7IiRpZCI6IjUyIiwiQSI6MjU1LCJSIjozMSwiRyI6NzMsIkIiOjEyNX19LCJJc1Zpc2libGUiOnRydWUsIldpZHRoIjowLjAsIkhlaWdodCI6MC4wLCJCb3JkZXJTdHlsZSI6bnVsbCwiUGFyZW50U3R5bGUiOm51bGx9LCJEZWZhdWx0TWlsZXN0b25lU3R5bGUiOnsiJGlkIjoiNTMiLCJTaGFwZSI6MiwiQ29ubmVjdG9yTWFyZ2luIjp7IiRpZCI6IjU0IiwiVG9wIjowLCJMZWZ0IjoyLCJSaWdodCI6MiwiQm90dG9tIjowfSwiQ29ubmVjdG9yU3R5bGUiOnsiJGlkIjoiNTUiLCJMaW5lQ29sb3IiOnsiJGlkIjoiNTYiLCIkdHlwZSI6Ik5MUkUuQ29tbW9uLkRvbS5Tb2xpZENvbG9yQnJ1c2gsIE5MUkUuQ29tbW9uIiwiQ29sb3IiOnsiJGlkIjoiNTciLCJBIjoyNTUsIlIiOjMxLCJHIjo3MywiQiI6MTI2fX0sIkxpbmVXZWlnaHQiOjEuMCwiTGluZVR5cGUiOjAsIlBhcmVudFN0eWxlIjpudWxsfSwiSXNCZWxvd1RpbWViYW5kIjpmYWxzZSwiSGlkZURhdGUiOmZhbHNlLCJTaGFwZVNpemUiOjEsIlNwYWNpbmciOjEuMCwiUGFkZGluZyI6eyIkaWQiOiI1OCIsIlRvcCI6NywiTGVmdCI6MywiUmlnaHQiOjAsIkJvdHRvbSI6Mn0sIlNoYXBlU3R5bGUiOnsiJGlkIjoiNTkiLCJNYXJnaW4iOnsiJGlkIjoiNjAiLCJUb3AiOjAsIkxlZnQiOjAsIlJpZ2h0IjowLCJCb3R0b20iOjB9LCJQYWRkaW5nIjp7IiRpZCI6IjYxIiwiVG9wIjowLCJMZWZ0IjowLCJSaWdodCI6MCwiQm90dG9tIjowfSwiQmFja2dyb3VuZCI6bnVsbCwiSXNWaXNpYmxlIjp0cnVlLCJXaWR0aCI6MTguMCwiSGVpZ2h0IjoyMC4wLCJCb3JkZXJTdHlsZSI6eyIkaWQiOiI2MiIsIkxpbmVDb2xvciI6eyIkaWQiOiI2MyIsIiR0eXBlIjoiTkxSRS5Db21tb24uRG9tLlNvbGlkQ29sb3JCcnVzaCwgTkxSRS5Db21tb24iLCJDb2xvciI6eyIkaWQiOiI2NCIsIkEiOjI1NSwiUiI6MjU1LCJHIjowLCJCIjowfX0sIkxpbmVXZWlnaHQiOjAuMCwiTGluZVR5cGUiOjAsIlBhcmVudFN0eWxlIjpudWxsfSwiUGFyZW50U3R5bGUiOm51bGx9LCJUaXRsZVN0eWxlIjp7IiRpZCI6IjY1IiwiRm9udFNldHRpbmdzIjp7IiRpZCI6IjY2IiwiRm9udFNpemUiOjExLCJGb250TmFtZSI6IkNhbGlicmkiLCJJc0JvbGQiOnRydWUsIklzSXRhbGljIjpmYWxzZSwiSXNVbmRlcmxpbmVkIjpmYWxzZSwiUGFyZW50U3R5bGUiOm51bGx9LCJBdXRvU2l6ZSI6MCwiRm9yZWdyb3VuZCI6eyIkaWQiOiI2NyIsIkNvbG9yIjp7IiRpZCI6IjY4IiwiQSI6MjU1LCJSIjowLCJHIjowLCJCIjowfX0sIk1heFdpZHRoIjoyMDAuMCwiTWF4SGVpZ2h0IjoiSW5maW5pdHkiLCJTbWFydEZvcmVncm91bmRJc0FjdGl2ZSI6ZmFsc2UsIkhvcml6b250YWxBbGlnbm1lbnQiOjAsIlZlcnRpY2FsQWxpZ25tZW50IjowLCJTbWFydEZvcmVncm91bmQiOm51bGwsIk1hcmdpbiI6eyIkaWQiOiI2OSIsIlRvcCI6MCwiTGVmdCI6MCwiUmlnaHQiOjAsIkJvdHRvbSI6MH0sIlBhZGRpbmciOnsiJGlkIjoiNzAiLCJUb3AiOjAsIkxlZnQiOjAsIlJpZ2h0IjowLCJCb3R0b20iOjB9LCJCYWNrZ3JvdW5kIjp7IiRpZCI6IjcxIiwiQ29sb3IiOnsiJHJlZiI6IjIwIn19LCJJc1Zpc2libGUiOnRydWUsIldpZHRoIjowLjAsIkhlaWdodCI6MC4wLCJCb3JkZXJTdHlsZSI6bnVsbCwiUGFyZW50U3R5bGUiOm51bGx9LCJEYXRlU3R5bGUiOnsiJGlkIjoiNzIiLCJGb250U2V0dGluZ3MiOnsiJGlkIjoiNzMiLCJGb250U2l6ZSI6MTAsIkZvbnROYW1lIjoiQ2FsaWJyaSIsIklzQm9sZCI6ZmFsc2UsIklzSXRhbGljIjpmYWxzZSwiSXNVbmRlcmxpbmVkIjpmYWxzZSwiUGFyZW50U3R5bGUiOm51bGx9LCJBdXRvU2l6ZSI6MCwiRm9yZWdyb3VuZCI6eyIkaWQiOiI3NCIsIkNvbG9yIjp7IiRpZCI6Ijc1IiwiQSI6MjU1LCJSIjozMSwiRyI6NzMsIkIiOjEyNn19LCJNYXhXaWR0aCI6MjAwLjAsIk1heEhlaWdodCI6IkluZmluaXR5IiwiU21hcnRGb3JlZ3JvdW5kSXNBY3RpdmUiOmZhbHNlLCJIb3Jpem9udGFsQWxpZ25tZW50IjowLCJWZXJ0aWNhbEFsaWdubWVudCI6MCwiU21hcnRGb3JlZ3JvdW5kIjpudWxsLCJNYXJnaW4iOnsiJGlkIjoiNzYiLCJUb3AiOjAsIkxlZnQiOjAsIlJpZ2h0IjowLCJCb3R0b20iOjB9LCJQYWRkaW5nIjp7IiRpZCI6Ijc3IiwiVG9wIjowLCJMZWZ0IjowLCJSaWdodCI6MCwiQm90dG9tIjowfSwiQmFja2dyb3VuZCI6eyIkaWQiOiI3OCIsIkNvbG9yIjp7IiRyZWYiOiIyMCJ9fSwiSXNWaXNpYmxlIjp0cnVlLCJXaWR0aCI6MC4wLCJIZWlnaHQiOjAuMCwiQm9yZGVyU3R5bGUiOm51bGwsIlBhcmVudFN0eWxlIjpudWxsfSwiRGF0ZUZvcm1hdCI6eyIkaWQiOiI3OSIsIkZvcm1hdFN0cmluZyI6Ik1NTSBkLCB5eXl5IiwiU2VwYXJhdG9yIjoiLyIsIlVzZUludGVybmF0aW9uYWxEYXRlRm9ybWF0IjpmYWxzZX0sIklzVmlzaWJsZSI6dHJ1ZSwiUGFyZW50U3R5bGUiOm51bGx9LCJEZWZhdWx0VGFza1N0eWxlIjp7IiRpZCI6IjgwIiwiU2hhcGUiOjAsIlNoYXBlVGhpY2tuZXNzIjoxLCJEdXJhdGlvbkZvcm1hdCI6MCwiSW5jbHVkZU5vbldvcmtpbmdEYXlzSW5EdXJhdGlvbiI6dHJ1ZSwiUGVyY2VudGFnZUNvbXBsZXRlU3R5bGUiOnsiJGlkIjoiODEiLCJGb250U2V0dGluZ3MiOnsiJGlkIjoiODIiLCJGb250U2l6ZSI6MTAsIkZvbnROYW1lIjoiQ2FsaWJyaSIsIklzQm9sZCI6ZmFsc2UsIklzSXRhbGljIjpmYWxzZSwiSXNVbmRlcmxpbmVkIjpmYWxzZSwiUGFyZW50U3R5bGUiOm51bGx9LCJBdXRvU2l6ZSI6MCwiRm9yZWdyb3VuZCI6eyIkaWQiOiI4MyIsIkNvbG9yIjp7IiRpZCI6Ijg0IiwiQSI6MjU1LCJSIjoxOTIsIkciOjgwLCJCIjo3N319LCJNYXhXaWR0aCI6MjAwLjAsIk1heEhlaWdodCI6IkluZmluaXR5IiwiU21hcnRGb3JlZ3JvdW5kSXNBY3RpdmUiOmZhbHNlLCJIb3Jpem9udGFsQWxpZ25tZW50IjowLCJWZXJ0aWNhbEFsaWdubWVudCI6MCwiU21hcnRGb3JlZ3JvdW5kIjpudWxsLCJNYXJnaW4iOnsiJGlkIjoiODUiLCJUb3AiOjAsIkxlZnQiOjAsIlJpZ2h0IjowLCJCb3R0b20iOjB9LCJQYWRkaW5nIjp7IiRpZCI6Ijg2IiwiVG9wIjowLCJMZWZ0IjowLCJSaWdodCI6MCwiQm90dG9tIjowfSwiQmFja2dyb3VuZCI6eyIkaWQiOiI4NyIsIkNvbG9yIjp7IiRyZWYiOiIyMCJ9fSwiSXNWaXNpYmxlIjp0cnVlLCJXaWR0aCI6MC4wLCJIZWlnaHQiOjAuMCwiQm9yZGVyU3R5bGUiOm51bGwsIlBhcmVudFN0eWxlIjpudWxsfSwiRHVyYXRpb25TdHlsZSI6eyIkaWQiOiI4OCIsIkZvbnRTZXR0aW5ncyI6eyIkaWQiOiI4OSIsIkZvbnRTaXplIjoxMCwiRm9udE5hbWUiOiJDYWxpYnJpIiwiSXNCb2xkIjpmYWxzZSwiSXNJdGFsaWMiOmZhbHNlLCJJc1VuZGVybGluZWQiOmZhbHNlLCJQYXJlbnRTdHlsZSI6bnVsbH0sIkF1dG9TaXplIjowLCJGb3JlZ3JvdW5kIjp7IiRpZCI6IjkwIiwiQ29sb3IiOnsiJGlkIjoiOTEiLCJBIjoyNTUsIlIiOjE5MiwiRyI6ODAsIkIiOjc3fX0sIk1heFdpZHRoIjoyMDAuMCwiTWF4SGVpZ2h0IjoiSW5maW5pdHkiLCJTbWFydEZvcmVncm91bmRJc0FjdGl2ZSI6ZmFsc2UsIkhvcml6b250YWxBbGlnbm1lbnQiOjAsIlZlcnRpY2FsQWxpZ25tZW50IjowLCJTbWFydEZvcmVncm91bmQiOm51bGwsIk1hcmdpbiI6eyIkaWQiOiI5MiIsIlRvcCI6MCwiTGVmdCI6MCwiUmlnaHQiOjAsIkJvdHRvbSI6MH0sIlBhZGRpbmciOnsiJGlkIjoiOTMiLCJUb3AiOjAsIkxlZnQiOjAsIlJpZ2h0IjowLCJCb3R0b20iOjB9LCJCYWNrZ3JvdW5kIjp7IiRpZCI6Ijk0IiwiQ29sb3IiOnsiJHJlZiI6IjIwIn19LCJJc1Zpc2libGUiOnRydWUsIldpZHRoIjowLjAsIkhlaWdodCI6MC4wLCJCb3JkZXJTdHlsZSI6bnVsbCwiUGFyZW50U3R5bGUiOm51bGx9LCJIb3Jpem9udGFsQ29ubmVjdG9yU3R5bGUiOnsiJGlkIjoiOTUiLCJMaW5lQ29sb3IiOnsiJGlkIjoiOTYiLCIkdHlwZSI6Ik5MUkUuQ29tbW9uLkRvbS5Tb2xpZENvbG9yQnJ1c2gsIE5MUkUuQ29tbW9uIiwiQ29sb3IiOnsiJGlkIjoiOTciLCJBIjoyNTUsIlIiOjIwNCwiRyI6MjA0LCJCIjoyMDR9fSwiTGluZVdlaWdodCI6MS4wLCJMaW5lVHlwZSI6MCwiUGFyZW50U3R5bGUiOm51bGx9LCJWZXJ0aWNhbENvbm5lY3RvclN0eWxlIjp7IiRpZCI6Ijk4IiwiTGluZUNvbG9yIjp7IiRpZCI6Ijk5IiwiJHR5cGUiOiJOTFJFLkNvbW1vbi5Eb20uU29saWRDb2xvckJydXNoLCBOTFJFLkNvbW1vbiIsIkNvbG9yIjp7IiRpZCI6IjEwMCIsIkEiOjI1NSwiUiI6MjA0LCJHIjoyMDQsIkIiOjIwNH19LCJMaW5lV2VpZ2h0IjowLjAsIkxpbmVUeXBlIjowLCJQYXJlbnRTdHlsZSI6bnVsbH0sIk1hcmdpbiI6bnVsbCwiU3RhcnREYXRlUG9zaXRpb24iOjQsIkVuZERhdGVQb3NpdGlvbiI6NCwiVGl0bGVQb3NpdGlvbiI6NSwiRHVyYXRpb25Qb3NpdGlvbiI6NiwiUGVyY2VudGFnZUNvbXBsZXRlZFBvc2l0aW9uIjo2LCJTcGFjaW5nIjo1LCJJc0JlbG93VGltZWJhbmQiOnRydWUsIlBlcmNlbnRhZ2VDb21wbGV0ZVNoYXBlT3BhY2l0eSI6MzUsIlNoYXBlU3R5bGUiOnsiJGlkIjoiMTAxIiwiTWFyZ2luIjp7IiRpZCI6IjEwMiIsIlRvcCI6MCwiTGVmdCI6NCwiUmlnaHQiOjQsIkJvdHRvbSI6MH0sIlBhZGRpbmciOnsiJGlkIjoiMTAzIiwiVG9wIjowLCJMZWZ0IjowLCJSaWdodCI6MCwiQm90dG9tIjowfSwiQmFja2dyb3VuZCI6bnVsbCwiSXNWaXNpYmxlIjp0cnVlLCJXaWR0aCI6MC4wLCJIZWlnaHQiOjE2LjAsIkJvcmRlclN0eWxlIjp7IiRpZCI6IjEwNCIsIkxpbmVDb2xvciI6eyIkaWQiOiIxMDUiLCIkdHlwZSI6Ik5MUkUuQ29tbW9uLkRvbS5Tb2xpZENvbG9yQnJ1c2gsIE5MUkUuQ29tbW9uIiwiQ29sb3IiOnsiJGlkIjoiMTA2IiwiQSI6MjU1LCJSIjoyNTUsIkciOjAsIkIiOjB9fSwiTGluZVdlaWdodCI6MC4wLCJMaW5lVHlwZSI6MCwiUGFyZW50U3R5bGUiOm51bGx9LCJQYXJlbnRTdHlsZSI6bnVsbH0sIlRpdGxlU3R5bGUiOnsiJGlkIjoiMTA3IiwiRm9udFNldHRpbmdzIjp7IiRpZCI6IjEwOCIsIkZvbnRTaXplIjoxMSwiRm9udE5hbWUiOiJDYWxpYnJpIiwiSXNCb2xkIjp0cnVlLCJJc0l0YWxpYyI6ZmFsc2UsIklzVW5kZXJsaW5lZCI6ZmFsc2UsIlBhcmVudFN0eWxlIjpudWxsfSwiQXV0b1NpemUiOjAsIkZvcmVncm91bmQiOnsiJGlkIjoiMTA5IiwiQ29sb3IiOnsiJGlkIjoiMTEwIiwiQSI6MjU1LCJSIjowLCJHIjowLCJCIjowfX0sIk1heFdpZHRoIjo5NjAuMCwiTWF4SGVpZ2h0IjoiSW5maW5pdHkiLCJTbWFydEZvcmVncm91bmRJc0FjdGl2ZSI6ZmFsc2UsIkhvcml6b250YWxBbGlnbm1lbnQiOjAsIlZlcnRpY2FsQWxpZ25tZW50IjowLCJTbWFydEZvcmVncm91bmQiOm51bGwsIk1hcmdpbiI6eyIkaWQiOiIxMTEiLCJUb3AiOjAsIkxlZnQiOjAsIlJpZ2h0IjowLCJCb3R0b20iOjB9LCJQYWRkaW5nIjp7IiRpZCI6IjExMiIsIlRvcCI6MCwiTGVmdCI6MCwiUmlnaHQiOjAsIkJvdHRvbSI6MH0sIkJhY2tncm91bmQiOnsiJGlkIjoiMTEzIiwiQ29sb3IiOnsiJHJlZiI6IjIwIn19LCJJc1Zpc2libGUiOnRydWUsIldpZHRoIjowLjAsIkhlaWdodCI6MC4wLCJCb3JkZXJTdHlsZSI6bnVsbCwiUGFyZW50U3R5bGUiOm51bGx9LCJEYXRlU3R5bGUiOnsiJGlkIjoiMTE0IiwiRm9udFNldHRpbmdzIjp7IiRpZCI6IjExNSIsIkZvbnRTaXplIjoxMCwiRm9udE5hbWUiOiJDYWxpYnJpIiwiSXNCb2xkIjpmYWxzZSwiSXNJdGFsaWMiOmZhbHNlLCJJc1VuZGVybGluZWQiOmZhbHNlLCJQYXJlbnRTdHlsZSI6bnVsbH0sIkF1dG9TaXplIjowLCJGb3JlZ3JvdW5kIjp7IiRpZCI6IjExNiIsIkNvbG9yIjp7IiRpZCI6IjExNyIsIkEiOjI1NSwiUiI6MzEsIkciOjczLCJCIjoxMjZ9fSwiTWF4V2lkdGgiOjIwMC4wLCJNYXhIZWlnaHQiOiJJbmZpbml0eSIsIlNtYXJ0Rm9yZWdyb3VuZElzQWN0aXZlIjpmYWxzZSwiSG9yaXpvbnRhbEFsaWdubWVudCI6MCwiVmVydGljYWxBbGlnbm1lbnQiOjAsIlNtYXJ0Rm9yZWdyb3VuZCI6bnVsbCwiTWFyZ2luIjp7IiRpZCI6IjExOCIsIlRvcCI6MCwiTGVmdCI6MCwiUmlnaHQiOjAsIkJvdHRvbSI6MH0sIlBhZGRpbmciOnsiJGlkIjoiMTE5IiwiVG9wIjowLCJMZWZ0IjowLCJSaWdodCI6MCwiQm90dG9tIjowfSwiQmFja2dyb3VuZCI6eyIkaWQiOiIxMjAiLCJDb2xvciI6eyIkcmVmIjoiMjAifX0sIklzVmlzaWJsZSI6dHJ1ZSwiV2lkdGgiOjAuMCwiSGVpZ2h0IjowLjAsIkJvcmRlclN0eWxlIjpudWxsLCJQYXJlbnRTdHlsZSI6bnVsbH0sIkRhdGVGb3JtYXQiOnsiJGlkIjoiMTIxIiwiRm9ybWF0U3RyaW5nIjoiTU1NIGQsIHl5eXkiLCJTZXBhcmF0b3IiOiIvIiwiVXNlSW50ZXJuYXRpb25hbERhdGVGb3JtYXQiOmZhbHNlfSwiSXNWaXNpYmxlIjp0cnVlLCJQYXJlbnRTdHlsZSI6bnVsbH0sIlNob3dFbGFwc2VkVGltZUdyYWRpZW50U3R5bGUiOmZhbHNlfSwiU2NhbGUiOnsiJGlkIjoiMTIyIiwiU3RhcnREYXRlIjoiMjAxOC0xMS0xNFQwMDowMDowMFoiLCJFbmREYXRlIjoiMjAxOS0wNy0yNFQyMzo1OTo1OS45OTlaIiwiRm9ybWF0IjoiTU1NIiwiVHlwZSI6MiwiQXV0b0RhdGVSYW5nZSI6dHJ1ZSwiV29ya2luZ0RheXMiOjMxLCJUb2RheU1hcmtlclRleHQiOiJUb2RheSIsIkF1dG9TY2FsZVR5cGUiOnRydWV9LCJNaWxlc3RvbmVzIjpbeyIkaWQiOiIxMjMiLCJEYXRlIjoiMjAxOC0xMS0xNFQyMzo1OTo1OS45OTlaIiwiU3R5bGUiOnsiJGlkIjoiMTI0IiwiU2hhcGUiOjIsIkNvbm5lY3Rvck1hcmdpbiI6eyIkcmVmIjoiNTQifSwiQ29ubmVjdG9yU3R5bGUiOnsiJGlkIjoiMTI1IiwiTGluZUNvbG9yIjp7IiRpZCI6IjEyNiIsIiR0eXBlIjoiTkxSRS5Db21tb24uRG9tLlNvbGlkQ29sb3JCcnVzaCwgTkxSRS5Db21tb24iLCJDb2xvciI6eyIkaWQiOiIxMjciLCJBIjoxMjcsIlIiOjI1NSwiRyI6MTkyLCJCIjowfX0sIkxpbmVXZWlnaHQiOjEuMCwiTGluZVR5cGUiOjAsIlBhcmVudFN0eWxlIjp7IiRyZWYiOiI1NSJ9fSwiSXNCZWxvd1RpbWViYW5kIjpmYWxzZSwiSGlkZURhdGUiOmZhbHNlLCJTaGFwZVNpemUiOjEsIlNwYWNpbmciOjEuMCwiUGFkZGluZyI6eyIkcmVmIjoiNTgifSwiU2hhcGVTdHlsZSI6eyIkaWQiOiIxMjgiLCJNYXJnaW4iOnsiJHJlZiI6IjYwIn0sIlBhZGRpbmciOnsiJHJlZiI6IjYxIn0sIkJhY2tncm91bmQiOnsiJGlkIjoiMTI5IiwiQ29sb3IiOnsiJGlkIjoiMTMwIiwiQSI6MjU1LCJSIjoyNTUsIkciOjE5MiwiQiI6MH19LCJJc1Zpc2libGUiOnRydWUsIldpZHRoIjoxOC4wLCJIZWlnaHQiOjIwLjAsIkJvcmRlclN0eWxlIjp7IiRpZCI6IjEzMSIsIkxpbmVDb2xvciI6eyIkcmVmIjoiNjMifSwiTGluZVdlaWdodCI6MC4wLCJMaW5lVHlwZSI6MCwiUGFyZW50U3R5bGUiOnsiJHJlZiI6IjYyIn19LCJQYXJlbnRTdHlsZSI6eyIkcmVmIjoiNTkifX0sIlRpdGxlU3R5bGUiOnsiJGlkIjoiMTMyIiwiRm9udFNldHRpbmdzIjp7IiRpZCI6IjEzMyIsIkZvbnRTaXplIjoxMSwiRm9udE5hbWUiOiJDYWxpYnJpIiwiSXNCb2xkIjp0cnVlLCJJc0l0YWxpYyI6ZmFsc2UsIklzVW5kZXJsaW5lZCI6ZmFsc2UsIlBhcmVudFN0eWxlIjp7IiRyZWYiOiI2NiJ9fSwiQXV0b1NpemUiOjIsIkZvcmVncm91bmQiOnsiJHJlZiI6IjY3In0sIk1heFdpZHRoIjoxOTcuMjE2MTQwNzQ3MDcwMzE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EzNCIsIkxpbmVDb2xvciI6bnVsbCwiTGluZVdlaWdodCI6MC4wLCJMaW5lVHlwZSI6MCwiUGFyZW50U3R5bGUiOm51bGx9LCJQYXJlbnRTdHlsZSI6eyIkcmVmIjoiNjUifX0sIkRhdGVTdHlsZSI6eyIkaWQiOiIxMzUiLCJGb250U2V0dGluZ3MiOnsiJGlkIjoiMTM2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M3IiwiTGluZUNvbG9yIjpudWxsLCJMaW5lV2VpZ2h0IjowLjAsIkxpbmVUeXBlIjowLCJQYXJlbnRTdHlsZSI6bnVsbH0sIlBhcmVudFN0eWxlIjp7IiRyZWYiOiI3MiJ9fSwiRGF0ZUZvcm1hdCI6eyIkcmVmIjoiNzkifSwiSXNWaXNpYmxlIjp0cnVlLCJQYXJlbnRTdHlsZSI6eyIkcmVmIjoiNTMifX0sIlBvc2l0aW9uIjp7IiRpZCI6IjEzOCIsIlJhdGlvIjowLjAsIklzQ3VzdG9tIjpmYWxzZX0sIklkIjoiMWFjNjFmM2EtNGMzMC00NTcwLTgxZjUtN2QyYzgyODczOTM5IiwiVGl0bGUiOiJQcmltYXJ5IGFwcGxpY2F0aW9ucyBwb2xpY3kgY2hhbmdlIGNvbW1zIiwiTm90ZSI6bnVsbCwiSHlwZXJsaW5rIjpudWxsLCJJc0NoYW5nZWQiOmZhbHNlLCJJc05ldyI6ZmFsc2V9LHsiJGlkIjoiMTM5IiwiRGF0ZSI6IjIwMTgtMTItMDNUMjM6NTk6NTkuOTk5WiIsIlN0eWxlIjp7IiRpZCI6IjE0MCIsIlNoYXBlIjoyLCJDb25uZWN0b3JNYXJnaW4iOnsiJHJlZiI6IjU0In0sIkNvbm5lY3RvclN0eWxlIjp7IiRpZCI6IjE0MSIsIkxpbmVDb2xvciI6eyIkaWQiOiIxNDIiLCIkdHlwZSI6Ik5MUkUuQ29tbW9uLkRvbS5Tb2xpZENvbG9yQnJ1c2gsIE5MUkUuQ29tbW9uIiwiQ29sb3IiOnsiJGlkIjoiMTQzIiwiQSI6MTI3LCJSIjoyLCJHIjoxNzgsIkIiOjIzOH19LCJMaW5lV2VpZ2h0IjoxLjAsIkxpbmVUeXBlIjowLCJQYXJlbnRTdHlsZSI6eyIkcmVmIjoiNTUifX0sIklzQmVsb3dUaW1lYmFuZCI6ZmFsc2UsIkhpZGVEYXRlIjpmYWxzZSwiU2hhcGVTaXplIjoxLCJTcGFjaW5nIjoxLjAsIlBhZGRpbmciOnsiJHJlZiI6IjU4In0sIlNoYXBlU3R5bGUiOnsiJGlkIjoiMTQ0IiwiTWFyZ2luIjp7IiRyZWYiOiI2MCJ9LCJQYWRkaW5nIjp7IiRyZWYiOiI2MSJ9LCJCYWNrZ3JvdW5kIjp7IiRpZCI6IjE0NSIsIkNvbG9yIjp7IiRpZCI6IjE0NiIsIkEiOjI1NSwiUiI6MiwiRyI6MTc4LCJCIjoyMzh9fSwiSXNWaXNpYmxlIjp0cnVlLCJXaWR0aCI6MTguMCwiSGVpZ2h0IjoyMC4wLCJCb3JkZXJTdHlsZSI6eyIkaWQiOiIxNDciLCJMaW5lQ29sb3IiOnsiJHJlZiI6IjYzIn0sIkxpbmVXZWlnaHQiOjAuMCwiTGluZVR5cGUiOjAsIlBhcmVudFN0eWxlIjp7IiRyZWYiOiI2MiJ9fSwiUGFyZW50U3R5bGUiOnsiJHJlZiI6IjU5In19LCJUaXRsZVN0eWxlIjp7IiRpZCI6IjE0OCIsIkZvbnRTZXR0aW5ncyI6eyIkaWQiOiIxNDkiLCJGb250U2l6ZSI6MTEsIkZvbnROYW1lIjoiQ2FsaWJyaSIsIklzQm9sZCI6dHJ1ZSwiSXNJdGFsaWMiOmZhbHNlLCJJc1VuZGVybGluZWQiOmZhbHNlLCJQYXJlbnRTdHlsZSI6eyIkcmVmIjoiNjYifX0sIkF1dG9TaXplIjoyLCJGb3JlZ3JvdW5kIjp7IiRyZWYiOiI2NyJ9LCJNYXhXaWR0aCI6OTMuNzc3NzE3NTkwMzMyMDMx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xNTAiLCJMaW5lQ29sb3IiOm51bGwsIkxpbmVXZWlnaHQiOjAuMCwiTGluZVR5cGUiOjAsIlBhcmVudFN0eWxlIjpudWxsfSwiUGFyZW50U3R5bGUiOnsiJHJlZiI6IjY1In19LCJEYXRlU3R5bGUiOnsiJGlkIjoiMTUxIiwiRm9udFNldHRpbmdzIjp7IiRpZCI6IjE1Mi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1MyIsIkxpbmVDb2xvciI6bnVsbCwiTGluZVdlaWdodCI6MC4wLCJMaW5lVHlwZSI6MCwiUGFyZW50U3R5bGUiOm51bGx9LCJQYXJlbnRTdHlsZSI6eyIkcmVmIjoiNzIifX0sIkRhdGVGb3JtYXQiOnsiJHJlZiI6Ijc5In0sIklzVmlzaWJsZSI6dHJ1ZSwiUGFyZW50U3R5bGUiOnsiJHJlZiI6IjUzIn19LCJQb3NpdGlvbiI6eyIkaWQiOiIxNTQiLCJSYXRpbyI6MC4wLCJJc0N1c3RvbSI6ZmFsc2V9LCJJZCI6ImFhYmRjN2IxLTkzNTctNDdlNy1iMmZkLWRhZTJjNzllODk4OSIsIlRpdGxlIjoiUG9zdCAxNiBtZXNzYWdpbmcgc3RhcnQiLCJOb3RlIjpudWxsLCJIeXBlcmxpbmsiOm51bGwsIklzQ2hhbmdlZCI6ZmFsc2UsIklzTmV3IjpmYWxzZX0seyIkaWQiOiIxNTUiLCJEYXRlIjoiMjAxOS0wMS0xNVQyMzo1OTo1OS45OTlaIiwiU3R5bGUiOnsiJGlkIjoiMTU2IiwiU2hhcGUiOjIsIkNvbm5lY3Rvck1hcmdpbiI6eyIkcmVmIjoiNTQifSwiQ29ubmVjdG9yU3R5bGUiOnsiJGlkIjoiMTU3IiwiTGluZUNvbG9yIjp7IiRpZCI6IjE1OCIsIiR0eXBlIjoiTkxSRS5Db21tb24uRG9tLlNvbGlkQ29sb3JCcnVzaCwgTkxSRS5Db21tb24iLCJDb2xvciI6eyIkaWQiOiIxNTkiLCJBIjoxMjcsIlIiOjI1NSwiRyI6MTkyLCJCIjowfX0sIkxpbmVXZWlnaHQiOjEuMCwiTGluZVR5cGUiOjAsIlBhcmVudFN0eWxlIjp7IiRyZWYiOiI1NSJ9fSwiSXNCZWxvd1RpbWViYW5kIjpmYWxzZSwiSGlkZURhdGUiOmZhbHNlLCJTaGFwZVNpemUiOjEsIlNwYWNpbmciOjEuMCwiUGFkZGluZyI6eyIkcmVmIjoiNTgifSwiU2hhcGVTdHlsZSI6eyIkaWQiOiIxNjAiLCJNYXJnaW4iOnsiJHJlZiI6IjYwIn0sIlBhZGRpbmciOnsiJHJlZiI6IjYxIn0sIkJhY2tncm91bmQiOnsiJGlkIjoiMTYxIiwiQ29sb3IiOnsiJGlkIjoiMTYyIiwiQSI6MjU1LCJSIjoyNTUsIkciOjE5MiwiQiI6MH19LCJJc1Zpc2libGUiOnRydWUsIldpZHRoIjoxOC4wLCJIZWlnaHQiOjIwLjAsIkJvcmRlclN0eWxlIjp7IiRpZCI6IjE2MyIsIkxpbmVDb2xvciI6eyIkcmVmIjoiNjMifSwiTGluZVdlaWdodCI6MC4wLCJMaW5lVHlwZSI6MCwiUGFyZW50U3R5bGUiOnsiJHJlZiI6IjYyIn19LCJQYXJlbnRTdHlsZSI6eyIkcmVmIjoiNTkifX0sIlRpdGxlU3R5bGUiOnsiJGlkIjoiMTY0IiwiRm9udFNldHRpbmdzIjp7IiRpZCI6IjE2NSIsIkZvbnRTaXplIjoxMSwiRm9udE5hbWUiOiJDYWxpYnJpIiwiSXNCb2xkIjp0cnVlLCJJc0l0YWxpYyI6ZmFsc2UsIklzVW5kZXJsaW5lZCI6ZmFsc2UsIlBhcmVudFN0eWxlIjp7IiRyZWYiOiI2NiJ9fSwiQXV0b1NpemUiOjIsIkZvcmVncm91bmQiOnsiJHJlZiI6IjY3In0sIk1heFdpZHRoIjo2My45NTM2MjA5MTA2NDQ1MzE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E2NiIsIkxpbmVDb2xvciI6bnVsbCwiTGluZVdlaWdodCI6MC4wLCJMaW5lVHlwZSI6MCwiUGFyZW50U3R5bGUiOm51bGx9LCJQYXJlbnRTdHlsZSI6eyIkcmVmIjoiNjUifX0sIkRhdGVTdHlsZSI6eyIkaWQiOiIxNjciLCJGb250U2V0dGluZ3MiOnsiJGlkIjoiMTY4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Y5IiwiTGluZUNvbG9yIjpudWxsLCJMaW5lV2VpZ2h0IjowLjAsIkxpbmVUeXBlIjowLCJQYXJlbnRTdHlsZSI6bnVsbH0sIlBhcmVudFN0eWxlIjp7IiRyZWYiOiI3MiJ9fSwiRGF0ZUZvcm1hdCI6eyIkcmVmIjoiNzkifSwiSXNWaXNpYmxlIjp0cnVlLCJQYXJlbnRTdHlsZSI6eyIkcmVmIjoiNTMifX0sIlBvc2l0aW9uIjp7IiRpZCI6IjE3MCIsIlJhdGlvIjowLjAsIklzQ3VzdG9tIjpmYWxzZX0sIklkIjoiNjM1OWZmNjMtNDY3NC00MjE2LWEzMTQtNDFmZTk4ZWVhOTZmIiwiVGl0bGUiOiJEZWFkbGluZSBQcmltYXJ5IHNjaG9vbCBhcHBsaWNhdGlvbnMiLCJOb3RlIjpudWxsLCJIeXBlcmxpbmsiOm51bGwsIklzQ2hhbmdlZCI6ZmFsc2UsIklzTmV3IjpmYWxzZX0seyIkaWQiOiIxNzEiLCJEYXRlIjoiMjAxOS0wMi0yMVQyMzo1OTo1OS45OTlaIiwiU3R5bGUiOnsiJGlkIjoiMTcyIiwiU2hhcGUiOjIsIkNvbm5lY3Rvck1hcmdpbiI6eyIkcmVmIjoiNTQifSwiQ29ubmVjdG9yU3R5bGUiOnsiJGlkIjoiMTczIiwiTGluZUNvbG9yIjp7IiRpZCI6IjE3NCIsIiR0eXBlIjoiTkxSRS5Db21tb24uRG9tLlNvbGlkQ29sb3JCcnVzaCwgTkxSRS5Db21tb24iLCJDb2xvciI6eyIkaWQiOiIxNzUiLCJBIjoxMjcsIlIiOjIzNCwiRyI6MjIsIkIiOjMwfX0sIkxpbmVXZWlnaHQiOjEuMCwiTGluZVR5cGUiOjAsIlBhcmVudFN0eWxlIjp7IiRyZWYiOiI1NSJ9fSwiSXNCZWxvd1RpbWViYW5kIjpmYWxzZSwiSGlkZURhdGUiOmZhbHNlLCJTaGFwZVNpemUiOjEsIlNwYWNpbmciOjEuMCwiUGFkZGluZyI6eyIkcmVmIjoiNTgifSwiU2hhcGVTdHlsZSI6eyIkaWQiOiIxNzYiLCJNYXJnaW4iOnsiJHJlZiI6IjYwIn0sIlBhZGRpbmciOnsiJHJlZiI6IjYxIn0sIkJhY2tncm91bmQiOnsiJGlkIjoiMTc3IiwiQ29sb3IiOnsiJGlkIjoiMTc4IiwiQSI6MjU1LCJSIjoyMzQsIkciOjIyLCJCIjozMH19LCJJc1Zpc2libGUiOnRydWUsIldpZHRoIjoxOC4wLCJIZWlnaHQiOjIwLjAsIkJvcmRlclN0eWxlIjp7IiRpZCI6IjE3OSIsIkxpbmVDb2xvciI6eyIkcmVmIjoiNjMifSwiTGluZVdlaWdodCI6MC4wLCJMaW5lVHlwZSI6MCwiUGFyZW50U3R5bGUiOnsiJHJlZiI6IjYyIn19LCJQYXJlbnRTdHlsZSI6eyIkcmVmIjoiNTkifX0sIlRpdGxlU3R5bGUiOnsiJGlkIjoiMTgwIiwiRm9udFNldHRpbmdzIjp7IiRpZCI6IjE4MSIsIkZvbnRTaXplIjoxMSwiRm9udE5hbWUiOiJDYWxpYnJpIiwiSXNCb2xkIjp0cnVlLCJJc0l0YWxpYyI6ZmFsc2UsIklzVW5kZXJsaW5lZCI6ZmFsc2UsIlBhcmVudFN0eWxlIjp7IiRyZWYiOiI2NiJ9fSwiQXV0b1NpemUiOjIsIkZvcmVncm91bmQiOnsiJHJlZiI6IjY3In0sIk1heFdpZHRoIjo4OS43MTA2MzIzMjQyMTg3NS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TgyIiwiTGluZUNvbG9yIjpudWxsLCJMaW5lV2VpZ2h0IjowLjAsIkxpbmVUeXBlIjowLCJQYXJlbnRTdHlsZSI6bnVsbH0sIlBhcmVudFN0eWxlIjp7IiRyZWYiOiI2NSJ9fSwiRGF0ZVN0eWxlIjp7IiRpZCI6IjE4MyIsIkZvbnRTZXR0aW5ncyI6eyIkaWQiOiIxODQ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ODUiLCJMaW5lQ29sb3IiOm51bGwsIkxpbmVXZWlnaHQiOjAuMCwiTGluZVR5cGUiOjAsIlBhcmVudFN0eWxlIjpudWxsfSwiUGFyZW50U3R5bGUiOnsiJHJlZiI6IjcyIn19LCJEYXRlRm9ybWF0Ijp7IiRpZCI6IjE4NiIsIkZvcm1hdFN0cmluZyI6Ik1NTSBkLCB5eXl5IiwiU2VwYXJhdG9yIjoiLyIsIlVzZUludGVybmF0aW9uYWxEYXRlRm9ybWF0IjpmYWxzZX0sIklzVmlzaWJsZSI6dHJ1ZSwiUGFyZW50U3R5bGUiOnsiJHJlZiI6IjUzIn19LCJQb3NpdGlvbiI6eyIkaWQiOiIxODciLCJSYXRpbyI6MC40MDM1MzU5NjQ4NzE2MzAyNCwiSXNDdXN0b20iOnRydWV9LCJJZCI6IjhiNDEwM2IzLTBiY2YtNGZhMC04N2JhLTc0NDA1YWFkMTM2ZiIsIlRpdGxlIjoiT3B0IGluIG1lc3NhZ2luZyBjYW1wYWlnbiBzdGFydCIsIk5vdGUiOm51bGwsIkh5cGVybGluayI6bnVsbCwiSXNDaGFuZ2VkIjpmYWxzZSwiSXNOZXciOmZhbHNlfSx7IiRpZCI6IjE4OCIsIkRhdGUiOiIyMDE5LTAzLTAxVDIzOjU5OjU5Ljk5OVoiLCJTdHlsZSI6eyIkaWQiOiIxODkiLCJTaGFwZSI6MiwiQ29ubmVjdG9yTWFyZ2luIjp7IiRyZWYiOiI1NCJ9LCJDb25uZWN0b3JTdHlsZSI6eyIkaWQiOiIxOTAiLCJMaW5lQ29sb3IiOnsiJGlkIjoiMTkxIiwiJHR5cGUiOiJOTFJFLkNvbW1vbi5Eb20uU29saWRDb2xvckJydXNoLCBOTFJFLkNvbW1vbiIsIkNvbG9yIjp7IiRpZCI6IjE5MiIsIkEiOjEyNywiUiI6MTEyLCJHIjoxNzMsIkIiOjcxfX0sIkxpbmVXZWlnaHQiOjEuMCwiTGluZVR5cGUiOjAsIlBhcmVudFN0eWxlIjp7IiRyZWYiOiI1NSJ9fSwiSXNCZWxvd1RpbWViYW5kIjpmYWxzZSwiSGlkZURhdGUiOmZhbHNlLCJTaGFwZVNpemUiOjEsIlNwYWNpbmciOjEuMCwiUGFkZGluZyI6eyIkcmVmIjoiNTgifSwiU2hhcGVTdHlsZSI6eyIkaWQiOiIxOTMiLCJNYXJnaW4iOnsiJHJlZiI6IjYwIn0sIlBhZGRpbmciOnsiJHJlZiI6IjYxIn0sIkJhY2tncm91bmQiOnsiJGlkIjoiMTk0IiwiQ29sb3IiOnsiJGlkIjoiMTk1IiwiQSI6MjU1LCJSIjoxMTIsIkciOjE3MywiQiI6NzF9fSwiSXNWaXNpYmxlIjp0cnVlLCJXaWR0aCI6MTguMCwiSGVpZ2h0IjoyMC4wLCJCb3JkZXJTdHlsZSI6eyIkaWQiOiIxOTYiLCJMaW5lQ29sb3IiOnsiJHJlZiI6IjYzIn0sIkxpbmVXZWlnaHQiOjAuMCwiTGluZVR5cGUiOjAsIlBhcmVudFN0eWxlIjp7IiRyZWYiOiI2MiJ9fSwiUGFyZW50U3R5bGUiOnsiJHJlZiI6IjU5In19LCJUaXRsZVN0eWxlIjp7IiRpZCI6IjE5NyIsIkZvbnRTZXR0aW5ncyI6eyIkaWQiOiIxOTgiLCJGb250U2l6ZSI6MTEsIkZvbnROYW1lIjoiQ2FsaWJyaSIsIklzQm9sZCI6dHJ1ZSwiSXNJdGFsaWMiOmZhbHNlLCJJc1VuZGVybGluZWQiOmZhbHNlLCJQYXJlbnRTdHlsZSI6eyIkcmVmIjoiNjYifX0sIkF1dG9TaXplIjoyLCJGb3JlZ3JvdW5kIjp7IiRyZWYiOiI2NyJ9LCJNYXhXaWR0aCI6NTMuM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Tk5IiwiTGluZUNvbG9yIjpudWxsLCJMaW5lV2VpZ2h0IjowLjAsIkxpbmVUeXBlIjowLCJQYXJlbnRTdHlsZSI6bnVsbH0sIlBhcmVudFN0eWxlIjp7IiRyZWYiOiI2NSJ9fSwiRGF0ZVN0eWxlIjp7IiRpZCI6IjIwMCIsIkZvbnRTZXR0aW5ncyI6eyIkaWQiOiIyMDE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MDIiLCJMaW5lQ29sb3IiOm51bGwsIkxpbmVXZWlnaHQiOjAuMCwiTGluZVR5cGUiOjAsIlBhcmVudFN0eWxlIjpudWxsfSwiUGFyZW50U3R5bGUiOnsiJHJlZiI6IjcyIn19LCJEYXRlRm9ybWF0Ijp7IiRpZCI6IjIwMyIsIkZvcm1hdFN0cmluZyI6Ik1NTSBkLCB5eXl5IiwiU2VwYXJhdG9yIjoiLyIsIlVzZUludGVybmF0aW9uYWxEYXRlRm9ybWF0IjpmYWxzZX0sIklzVmlzaWJsZSI6dHJ1ZSwiUGFyZW50U3R5bGUiOnsiJHJlZiI6IjUzIn19LCJQb3NpdGlvbiI6eyIkaWQiOiIyMDQiLCJSYXRpbyI6MC4yNTY3ODEwNzgzODU3MTgwNiwiSXNDdXN0b20iOnRydWV9LCJJZCI6IjcxMzUzMmRhLTM1MGMtNGRmZC1iNWZiLTA3ZWRjOTg3OTNiOCIsIlRpdGxlIjoiU2Vjb25kYXJ5IG9mZmVyIGRheSIsIk5vdGUiOm51bGwsIkh5cGVybGluayI6bnVsbCwiSXNDaGFuZ2VkIjpmYWxzZSwiSXNOZXciOmZhbHNlfSx7IiRpZCI6IjIwNSIsIkRhdGUiOiIyMDE5LTAzLTI5VDIzOjU5OjU5Ljk5OVoiLCJTdHlsZSI6eyIkaWQiOiIyMDYiLCJTaGFwZSI6MiwiQ29ubmVjdG9yTWFyZ2luIjp7IiRyZWYiOiI1NCJ9LCJDb25uZWN0b3JTdHlsZSI6eyIkaWQiOiIyMDciLCJMaW5lQ29sb3IiOnsiJGlkIjoiMjA4IiwiJHR5cGUiOiJOTFJFLkNvbW1vbi5Eb20uU29saWRDb2xvckJydXNoLCBOTFJFLkNvbW1vbiIsIkNvbG9yIjp7IiRpZCI6IjIwOSIsIkEiOjEyNywiUiI6MTEyLCJHIjoxNzMsIkIiOjcxfX0sIkxpbmVXZWlnaHQiOjEuMCwiTGluZVR5cGUiOjAsIlBhcmVudFN0eWxlIjp7IiRyZWYiOiI1NSJ9fSwiSXNCZWxvd1RpbWViYW5kIjpmYWxzZSwiSGlkZURhdGUiOmZhbHNlLCJTaGFwZVNpemUiOjEsIlNwYWNpbmciOjEuMCwiUGFkZGluZyI6eyIkcmVmIjoiNTgifSwiU2hhcGVTdHlsZSI6eyIkaWQiOiIyMTAiLCJNYXJnaW4iOnsiJHJlZiI6IjYwIn0sIlBhZGRpbmciOnsiJHJlZiI6IjYxIn0sIkJhY2tncm91bmQiOnsiJGlkIjoiMjExIiwiQ29sb3IiOnsiJGlkIjoiMjEyIiwiQSI6MjU1LCJSIjoxMTIsIkciOjE3MywiQiI6NzF9fSwiSXNWaXNpYmxlIjp0cnVlLCJXaWR0aCI6MTguMCwiSGVpZ2h0IjoyMC4wLCJCb3JkZXJTdHlsZSI6eyIkaWQiOiIyMTMiLCJMaW5lQ29sb3IiOnsiJHJlZiI6IjYzIn0sIkxpbmVXZWlnaHQiOjAuMCwiTGluZVR5cGUiOjAsIlBhcmVudFN0eWxlIjp7IiRyZWYiOiI2MiJ9fSwiUGFyZW50U3R5bGUiOnsiJHJlZiI6IjU5In19LCJUaXRsZVN0eWxlIjp7IiRpZCI6IjIxNCIsIkZvbnRTZXR0aW5ncyI6eyIkaWQiOiIyMTUiLCJGb250U2l6ZSI6MTE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IxNiIsIkxpbmVDb2xvciI6bnVsbCwiTGluZVdlaWdodCI6MC4wLCJMaW5lVHlwZSI6MCwiUGFyZW50U3R5bGUiOm51bGx9LCJQYXJlbnRTdHlsZSI6eyIkcmVmIjoiNjUifX0sIkRhdGVTdHlsZSI6eyIkaWQiOiIyMTciLCJGb250U2V0dGluZ3MiOnsiJGlkIjoiMjE4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E5IiwiTGluZUNvbG9yIjpudWxsLCJMaW5lV2VpZ2h0IjowLjAsIkxpbmVUeXBlIjowLCJQYXJlbnRTdHlsZSI6bnVsbH0sIlBhcmVudFN0eWxlIjp7IiRyZWYiOiI3MiJ9fSwiRGF0ZUZvcm1hdCI6eyIkcmVmIjoiNzkifSwiSXNWaXNpYmxlIjp0cnVlLCJQYXJlbnRTdHlsZSI6eyIkcmVmIjoiNTMifX0sIlBvc2l0aW9uIjp7IiRpZCI6IjIyMCIsIlJhdGlvIjowLjIzNTQ5MzEwMzc4MDg2NDE5LCJJc0N1c3RvbSI6ZmFsc2V9LCJJZCI6ImFmOTE0YzZiLTg1NWItNDk1MS1iOWQwLTQ0NWUwOTU1ZjEwYyIsIlRpdGxlIjoiU3RhcnQgRW1haWxpbmcgU2Vjb25kYXJ5IGVsaWdpYmxlIGZvciB0cmFuc3BvcnQiLCJOb3RlIjpudWxsLCJIeXBlcmxpbmsiOm51bGwsIklzQ2hhbmdlZCI6ZmFsc2UsIklzTmV3IjpmYWxzZX0seyIkaWQiOiIyMjEiLCJEYXRlIjoiMjAxOS0wNC0xNlQyMzo1OTo1OS45OTlaIiwiU3R5bGUiOnsiJGlkIjoiMjIyIiwiU2hhcGUiOjIsIkNvbm5lY3Rvck1hcmdpbiI6eyIkcmVmIjoiNTQifSwiQ29ubmVjdG9yU3R5bGUiOnsiJGlkIjoiMjIzIiwiTGluZUNvbG9yIjp7IiRpZCI6IjIyNCIsIiR0eXBlIjoiTkxSRS5Db21tb24uRG9tLlNvbGlkQ29sb3JCcnVzaCwgTkxSRS5Db21tb24iLCJDb2xvciI6eyIkaWQiOiIyMjUiLCJBIjoxMjcsIlIiOjI1NSwiRyI6MTkyLCJCIjowfX0sIkxpbmVXZWlnaHQiOjEuMCwiTGluZVR5cGUiOjAsIlBhcmVudFN0eWxlIjp7IiRyZWYiOiI1NSJ9fSwiSXNCZWxvd1RpbWViYW5kIjpmYWxzZSwiSGlkZURhdGUiOmZhbHNlLCJTaGFwZVNpemUiOjEsIlNwYWNpbmciOjEuMCwiUGFkZGluZyI6eyIkcmVmIjoiNTgifSwiU2hhcGVTdHlsZSI6eyIkaWQiOiIyMjYiLCJNYXJnaW4iOnsiJHJlZiI6IjYwIn0sIlBhZGRpbmciOnsiJHJlZiI6IjYxIn0sIkJhY2tncm91bmQiOnsiJGlkIjoiMjI3IiwiQ29sb3IiOnsiJGlkIjoiMjI4IiwiQSI6MjU1LCJSIjoyNTUsIkciOjE5MiwiQiI6MH19LCJJc1Zpc2libGUiOnRydWUsIldpZHRoIjoxOC4wLCJIZWlnaHQiOjIwLjAsIkJvcmRlclN0eWxlIjp7IiRpZCI6IjIyOSIsIkxpbmVDb2xvciI6eyIkcmVmIjoiNjMifSwiTGluZVdlaWdodCI6MC4wLCJMaW5lVHlwZSI6MCwiUGFyZW50U3R5bGUiOnsiJHJlZiI6IjYyIn19LCJQYXJlbnRTdHlsZSI6eyIkcmVmIjoiNTkifX0sIlRpdGxlU3R5bGUiOnsiJGlkIjoiMjMwIiwiRm9udFNldHRpbmdzIjp7IiRpZCI6IjIzMSIsIkZvbnRTaXplIjoxMS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jMyIiwiTGluZUNvbG9yIjpudWxsLCJMaW5lV2VpZ2h0IjowLjAsIkxpbmVUeXBlIjowLCJQYXJlbnRTdHlsZSI6bnVsbH0sIlBhcmVudFN0eWxlIjp7IiRyZWYiOiI2NSJ9fSwiRGF0ZVN0eWxlIjp7IiRpZCI6IjIzMyIsIkZvbnRTZXR0aW5ncyI6eyIkaWQiOiIyMzQ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MzUiLCJMaW5lQ29sb3IiOm51bGwsIkxpbmVXZWlnaHQiOjAuMCwiTGluZVR5cGUiOjAsIlBhcmVudFN0eWxlIjpudWxsfSwiUGFyZW50U3R5bGUiOnsiJHJlZiI6IjcyIn19LCJEYXRlRm9ybWF0Ijp7IiRyZWYiOiI3OSJ9LCJJc1Zpc2libGUiOnRydWUsIlBhcmVudFN0eWxlIjp7IiRyZWYiOiI1MyJ9fSwiUG9zaXRpb24iOnsiJGlkIjoiMjM2IiwiUmF0aW8iOjAuMzc0ODMyMjYxMTY3OTI2NTYsIklzQ3VzdG9tIjp0cnVlfSwiSWQiOiI4NDAyZDNkMy0yZWM3LTQzOWYtODRkYy0wNjRkZDJmMDcyYTYiLCJUaXRsZSI6IlByaW1hcnkgb2ZmZXIgZGF5IiwiTm90ZSI6bnVsbCwiSHlwZXJsaW5rIjpudWxsLCJJc0NoYW5nZWQiOmZhbHNlLCJJc05ldyI6ZmFsc2V9LHsiJGlkIjoiMjM3IiwiRGF0ZSI6IjIwMTktMDQtMzBUMjM6NTk6NTkuOTk5WiIsIlN0eWxlIjp7IiRpZCI6IjIzOCIsIlNoYXBlIjoyLCJDb25uZWN0b3JNYXJnaW4iOnsiJHJlZiI6IjU0In0sIkNvbm5lY3RvclN0eWxlIjp7IiRpZCI6IjIzOSIsIkxpbmVDb2xvciI6eyIkaWQiOiIyNDAiLCIkdHlwZSI6Ik5MUkUuQ29tbW9uLkRvbS5Tb2xpZENvbG9yQnJ1c2gsIE5MUkUuQ29tbW9uIiwiQ29sb3IiOnsiJGlkIjoiMjQxIiwiQSI6MTI3LCJSIjoxMTIsIkciOjE3MywiQiI6NzF9fSwiTGluZVdlaWdodCI6MS4wLCJMaW5lVHlwZSI6MCwiUGFyZW50U3R5bGUiOnsiJHJlZiI6IjU1In19LCJJc0JlbG93VGltZWJhbmQiOmZhbHNlLCJIaWRlRGF0ZSI6ZmFsc2UsIlNoYXBlU2l6ZSI6MSwiU3BhY2luZyI6MS4wLCJQYWRkaW5nIjp7IiRyZWYiOiI1OCJ9LCJTaGFwZVN0eWxlIjp7IiRpZCI6IjI0MiIsIk1hcmdpbiI6eyIkcmVmIjoiNjAifSwiUGFkZGluZyI6eyIkcmVmIjoiNjEifSwiQmFja2dyb3VuZCI6eyIkaWQiOiIyNDMiLCJDb2xvciI6eyIkaWQiOiIyNDQiLCJBIjoyNTUsIlIiOjExMiwiRyI6MTczLCJCIjo3MX19LCJJc1Zpc2libGUiOnRydWUsIldpZHRoIjoxOC4wLCJIZWlnaHQiOjIwLjAsIkJvcmRlclN0eWxlIjp7IiRpZCI6IjI0NSIsIkxpbmVDb2xvciI6eyIkcmVmIjoiNjMifSwiTGluZVdlaWdodCI6MC4wLCJMaW5lVHlwZSI6MCwiUGFyZW50U3R5bGUiOnsiJHJlZiI6IjYyIn19LCJQYXJlbnRTdHlsZSI6eyIkcmVmIjoiNTkifX0sIlRpdGxlU3R5bGUiOnsiJGlkIjoiMjQ2IiwiRm9udFNldHRpbmdzIjp7IiRpZCI6IjI0NyIsIkZvbnRTaXplIjoxMS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jQ4IiwiTGluZUNvbG9yIjpudWxsLCJMaW5lV2VpZ2h0IjowLjAsIkxpbmVUeXBlIjowLCJQYXJlbnRTdHlsZSI6bnVsbH0sIlBhcmVudFN0eWxlIjp7IiRyZWYiOiI2NSJ9fSwiRGF0ZVN0eWxlIjp7IiRpZCI6IjI0OSIsIkZvbnRTZXR0aW5ncyI6eyIkaWQiOiIyNTA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NTEiLCJMaW5lQ29sb3IiOm51bGwsIkxpbmVXZWlnaHQiOjAuMCwiTGluZVR5cGUiOjAsIlBhcmVudFN0eWxlIjpudWxsfSwiUGFyZW50U3R5bGUiOnsiJHJlZiI6IjcyIn19LCJEYXRlRm9ybWF0Ijp7IiRyZWYiOiI3OSJ9LCJJc1Zpc2libGUiOnRydWUsIlBhcmVudFN0eWxlIjp7IiRyZWYiOiI1MyJ9fSwiUG9zaXRpb24iOnsiJGlkIjoiMjUyIiwiUmF0aW8iOjAuMzE3NTE4NTE5MDgzNjU4ODYsIklzQ3VzdG9tIjp0cnVlfSwiSWQiOiJkYjJlNjYwMy1lNDliLTQ1ZTYtODBhNC00NjZlOTFhMWJkYjEiLCJUaXRsZSI6IlNlY29uZGFyeSBwYXJlbnRzIHRvbGQgdG8gY29udGFjdCB1cyBpZiBub3QgaGVhcmQgZWxpZ2libGUiLCJOb3RlIjpudWxsLCJIeXBlcmxpbmsiOm51bGwsIklzQ2hhbmdlZCI6ZmFsc2UsIklzTmV3IjpmYWxzZX0seyIkaWQiOiIyNTMiLCJEYXRlIjoiMjAxOS0wNS0wN1QyMzo1OTo1OS45OTlaIiwiU3R5bGUiOnsiJGlkIjoiMjU0IiwiU2hhcGUiOjIsIkNvbm5lY3Rvck1hcmdpbiI6eyIkcmVmIjoiNTQifSwiQ29ubmVjdG9yU3R5bGUiOnsiJGlkIjoiMjU1IiwiTGluZUNvbG9yIjp7IiRpZCI6IjI1NiIsIiR0eXBlIjoiTkxSRS5Db21tb24uRG9tLlNvbGlkQ29sb3JCcnVzaCwgTkxSRS5Db21tb24iLCJDb2xvciI6eyIkaWQiOiIyNTciLCJBIjoxMjcsIlIiOjI1NSwiRyI6MTkyLCJCIjowfX0sIkxpbmVXZWlnaHQiOjEuMCwiTGluZVR5cGUiOjAsIlBhcmVudFN0eWxlIjp7IiRyZWYiOiI1NSJ9fSwiSXNCZWxvd1RpbWViYW5kIjpmYWxzZSwiSGlkZURhdGUiOmZhbHNlLCJTaGFwZVNpemUiOjEsIlNwYWNpbmciOjEuMCwiUGFkZGluZyI6eyIkcmVmIjoiNTgifSwiU2hhcGVTdHlsZSI6eyIkaWQiOiIyNTgiLCJNYXJnaW4iOnsiJHJlZiI6IjYwIn0sIlBhZGRpbmciOnsiJHJlZiI6IjYxIn0sIkJhY2tncm91bmQiOnsiJGlkIjoiMjU5IiwiQ29sb3IiOnsiJGlkIjoiMjYwIiwiQSI6MjU1LCJSIjoyNTUsIkciOjE5MiwiQiI6MH19LCJJc1Zpc2libGUiOnRydWUsIldpZHRoIjoxOC4wLCJIZWlnaHQiOjIwLjAsIkJvcmRlclN0eWxlIjp7IiRpZCI6IjI2MSIsIkxpbmVDb2xvciI6eyIkcmVmIjoiNjMifSwiTGluZVdlaWdodCI6MC4wLCJMaW5lVHlwZSI6MCwiUGFyZW50U3R5bGUiOnsiJHJlZiI6IjYyIn19LCJQYXJlbnRTdHlsZSI6eyIkcmVmIjoiNTkifX0sIlRpdGxlU3R5bGUiOnsiJGlkIjoiMjYyIiwiRm9udFNldHRpbmdzIjp7IiRpZCI6IjI2MyIsIkZvbnRTaXplIjoxMS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jY0IiwiTGluZUNvbG9yIjpudWxsLCJMaW5lV2VpZ2h0IjowLjAsIkxpbmVUeXBlIjowLCJQYXJlbnRTdHlsZSI6bnVsbH0sIlBhcmVudFN0eWxlIjp7IiRyZWYiOiI2NSJ9fSwiRGF0ZVN0eWxlIjp7IiRpZCI6IjI2NSIsIkZvbnRTZXR0aW5ncyI6eyIkaWQiOiIyNjY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NjciLCJMaW5lQ29sb3IiOm51bGwsIkxpbmVXZWlnaHQiOjAuMCwiTGluZVR5cGUiOjAsIlBhcmVudFN0eWxlIjpudWxsfSwiUGFyZW50U3R5bGUiOnsiJHJlZiI6IjcyIn19LCJEYXRlRm9ybWF0Ijp7IiRyZWYiOiI3OSJ9LCJJc1Zpc2libGUiOnRydWUsIlBhcmVudFN0eWxlIjp7IiRyZWYiOiI1MyJ9fSwiUG9zaXRpb24iOnsiJGlkIjoiMjY4IiwiUmF0aW8iOjAuMCwiSXNDdXN0b20iOmZhbHNlfSwiSWQiOiI0YWZmZGNiNy1mYTVhLTQ0OGEtYWNkNy0wZGEzYWVmZTM1MTAiLCJUaXRsZSI6IlN0YXJ0IGVtYWlsaW5nIHByaW1hcnkgZWxpZ2libGUgZm9yIHRyYW5zcG9ydCIsIk5vdGUiOm51bGwsIkh5cGVybGluayI6bnVsbCwiSXNDaGFuZ2VkIjpmYWxzZSwiSXNOZXciOmZhbHNlfSx7IiRpZCI6IjI2OSIsIkRhdGUiOiIyMDE5LTA1LTE0VDIzOjU5OjU5Ljk5OVoiLCJTdHlsZSI6eyIkaWQiOiIyNzAiLCJTaGFwZSI6MiwiQ29ubmVjdG9yTWFyZ2luIjp7IiRyZWYiOiI1NCJ9LCJDb25uZWN0b3JTdHlsZSI6eyIkaWQiOiIyNzEiLCJMaW5lQ29sb3IiOnsiJGlkIjoiMjcyIiwiJHR5cGUiOiJOTFJFLkNvbW1vbi5Eb20uU29saWRDb2xvckJydXNoLCBOTFJFLkNvbW1vbiIsIkNvbG9yIjp7IiRpZCI6IjI3MyIsIkEiOjEyNywiUiI6MjU1LCJHIjoxOTIsIkIiOjB9fSwiTGluZVdlaWdodCI6MS4wLCJMaW5lVHlwZSI6MCwiUGFyZW50U3R5bGUiOnsiJHJlZiI6IjU1In19LCJJc0JlbG93VGltZWJhbmQiOmZhbHNlLCJIaWRlRGF0ZSI6ZmFsc2UsIlNoYXBlU2l6ZSI6MSwiU3BhY2luZyI6MS4wLCJQYWRkaW5nIjp7IiRyZWYiOiI1OCJ9LCJTaGFwZVN0eWxlIjp7IiRpZCI6IjI3NCIsIk1hcmdpbiI6eyIkcmVmIjoiNjAifSwiUGFkZGluZyI6eyIkcmVmIjoiNjEifSwiQmFja2dyb3VuZCI6eyIkaWQiOiIyNzUiLCJDb2xvciI6eyIkaWQiOiIyNzYiLCJBIjoyNTUsIlIiOjI1NSwiRyI6MTkyLCJCIjowfX0sIklzVmlzaWJsZSI6dHJ1ZSwiV2lkdGgiOjE4LjAsIkhlaWdodCI6MjAuMCwiQm9yZGVyU3R5bGUiOnsiJGlkIjoiMjc3IiwiTGluZUNvbG9yIjp7IiRyZWYiOiI2MyJ9LCJMaW5lV2VpZ2h0IjowLjAsIkxpbmVUeXBlIjowLCJQYXJlbnRTdHlsZSI6eyIkcmVmIjoiNjIifX0sIlBhcmVudFN0eWxlIjp7IiRyZWYiOiI1OSJ9fSwiVGl0bGVTdHlsZSI6eyIkaWQiOiIyNzgiLCJGb250U2V0dGluZ3MiOnsiJGlkIjoiMjc5IiwiRm9udFNpemUiOjEx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yODAiLCJMaW5lQ29sb3IiOm51bGwsIkxpbmVXZWlnaHQiOjAuMCwiTGluZVR5cGUiOjAsIlBhcmVudFN0eWxlIjpudWxsfSwiUGFyZW50U3R5bGUiOnsiJHJlZiI6IjY1In19LCJEYXRlU3R5bGUiOnsiJGlkIjoiMjgxIiwiRm9udFNldHRpbmdzIjp7IiRpZCI6IjI4Mi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4MyIsIkxpbmVDb2xvciI6bnVsbCwiTGluZVdlaWdodCI6MC4wLCJMaW5lVHlwZSI6MCwiUGFyZW50U3R5bGUiOm51bGx9LCJQYXJlbnRTdHlsZSI6eyIkcmVmIjoiNzIifX0sIkRhdGVGb3JtYXQiOnsiJHJlZiI6Ijc5In0sIklzVmlzaWJsZSI6dHJ1ZSwiUGFyZW50U3R5bGUiOnsiJHJlZiI6IjUzIn19LCJQb3NpdGlvbiI6eyIkaWQiOiIyODQiLCJSYXRpbyI6MC4yNjA4NTgxMjgzMDA0MTk1NSwiSXNDdXN0b20iOnRydWV9LCJJZCI6ImZkZDlmZDZkLTk1NzItNDgxOS1hMDJhLTAzZTYyYTA2YTcwMyIsIlRpdGxlIjoiUHJpbWFyeSBwYXJlbnRzIHRvbGQgdG8gY29udGFjdCB1cyBpZiBub3QgaGVhcmQgZWxpZ2libGUiLCJOb3RlIjpudWxsLCJIeXBlcmxpbmsiOm51bGwsIklzQ2hhbmdlZCI6ZmFsc2UsIklzTmV3IjpmYWxzZX0seyIkaWQiOiIyODUiLCJEYXRlIjoiMjAxOS0wNS0zMVQyMzo1OTo1OS45OTlaIiwiU3R5bGUiOnsiJGlkIjoiMjg2IiwiU2hhcGUiOjIsIkNvbm5lY3Rvck1hcmdpbiI6eyIkcmVmIjoiNTQifSwiQ29ubmVjdG9yU3R5bGUiOnsiJGlkIjoiMjg3IiwiTGluZUNvbG9yIjp7IiRpZCI6IjI4OCIsIiR0eXBlIjoiTkxSRS5Db21tb24uRG9tLlNvbGlkQ29sb3JCcnVzaCwgTkxSRS5Db21tb24iLCJDb2xvciI6eyIkaWQiOiIyODkiLCJBIjoxMjcsIlIiOjIzNCwiRyI6MjIsIkIiOjMwfX0sIkxpbmVXZWlnaHQiOjEuMCwiTGluZVR5cGUiOjAsIlBhcmVudFN0eWxlIjp7IiRyZWYiOiI1NSJ9fSwiSXNCZWxvd1RpbWViYW5kIjpmYWxzZSwiSGlkZURhdGUiOmZhbHNlLCJTaGFwZVNpemUiOjEsIlNwYWNpbmciOjEuMCwiUGFkZGluZyI6eyIkcmVmIjoiNTgifSwiU2hhcGVTdHlsZSI6eyIkaWQiOiIyOTAiLCJNYXJnaW4iOnsiJHJlZiI6IjYwIn0sIlBhZGRpbmciOnsiJHJlZiI6IjYxIn0sIkJhY2tncm91bmQiOnsiJGlkIjoiMjkxIiwiQ29sb3IiOnsiJGlkIjoiMjkyIiwiQSI6MjU1LCJSIjoyMzQsIkciOjIyLCJCIjozMH19LCJJc1Zpc2libGUiOnRydWUsIldpZHRoIjoxOC4wLCJIZWlnaHQiOjIwLjAsIkJvcmRlclN0eWxlIjp7IiRpZCI6IjI5MyIsIkxpbmVDb2xvciI6eyIkcmVmIjoiNjMifSwiTGluZVdlaWdodCI6MC4wLCJMaW5lVHlwZSI6MCwiUGFyZW50U3R5bGUiOnsiJHJlZiI6IjYyIn19LCJQYXJlbnRTdHlsZSI6eyIkcmVmIjoiNTkifX0sIlRpdGxlU3R5bGUiOnsiJGlkIjoiMjk0IiwiRm9udFNldHRpbmdzIjp7IiRpZCI6IjI5NSIsIkZvbnRTaXplIjoxMSwiRm9udE5hbWUiOiJDYWxpYnJpIiwiSXNCb2xkIjp0cnVlLCJJc0l0YWxpYyI6ZmFsc2UsIklzVW5kZXJsaW5lZCI6ZmFsc2UsIlBhcmVudFN0eWxlIjp7IiRyZWYiOiI2NiJ9fSwiQXV0b1NpemUiOjIsIkZvcmVncm91bmQiOnsiJHJlZiI6IjY3In0sIk1heFdpZHRoIjo5Ny45OTg5Nzc2NjExMzI4MTM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I5NiIsIkxpbmVDb2xvciI6bnVsbCwiTGluZVdlaWdodCI6MC4wLCJMaW5lVHlwZSI6MCwiUGFyZW50U3R5bGUiOm51bGx9LCJQYXJlbnRTdHlsZSI6eyIkcmVmIjoiNjUifX0sIkRhdGVTdHlsZSI6eyIkaWQiOiIyOTciLCJGb250U2V0dGluZ3MiOnsiJGlkIjoiMjk4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k5IiwiTGluZUNvbG9yIjpudWxsLCJMaW5lV2VpZ2h0IjowLjAsIkxpbmVUeXBlIjowLCJQYXJlbnRTdHlsZSI6bnVsbH0sIlBhcmVudFN0eWxlIjp7IiRyZWYiOiI3MiJ9fSwiRGF0ZUZvcm1hdCI6eyIkcmVmIjoiNzkifSwiSXNWaXNpYmxlIjp0cnVlLCJQYXJlbnRTdHlsZSI6eyIkcmVmIjoiNTMifX0sIlBvc2l0aW9uIjp7IiRpZCI6IjMwMCIsIlJhdGlvIjowLjAsIklzQ3VzdG9tIjpmYWxzZX0sIklkIjoiZWE4YzU5NjQtNTk1MS00MjczLWFjOWItODY1NTY3ZTJiYzUxIiwiVGl0bGUiOiJEZWFkbGluZSBmb3Igb3B0IGluICYgUG9zdCAxNiBhcHBsaWNhdGlvbnMiLCJOb3RlIjpudWxsLCJIeXBlcmxpbmsiOm51bGwsIklzQ2hhbmdlZCI6ZmFsc2UsIklzTmV3IjpmYWxzZX0seyIkaWQiOiIzMDEiLCJEYXRlIjoiMjAxOS0wNy0xN1QyMzo1OTo1OS45OTlaIiwiU3R5bGUiOnsiJGlkIjoiMzAyIiwiU2hhcGUiOjIsIkNvbm5lY3Rvck1hcmdpbiI6eyIkcmVmIjoiNTQifSwiQ29ubmVjdG9yU3R5bGUiOnsiJGlkIjoiMzAzIiwiTGluZUNvbG9yIjp7IiRpZCI6IjMwNCIsIiR0eXBlIjoiTkxSRS5Db21tb24uRG9tLlNvbGlkQ29sb3JCcnVzaCwgTkxSRS5Db21tb24iLCJDb2xvciI6eyIkaWQiOiIzMDUiLCJBIjoxMjcsIlIiOjY4LCJHIjo4NCwiQiI6MTA2fX0sIkxpbmVXZWlnaHQiOjEuMCwiTGluZVR5cGUiOjAsIlBhcmVudFN0eWxlIjp7IiRyZWYiOiI1NSJ9fSwiSXNCZWxvd1RpbWViYW5kIjpmYWxzZSwiSGlkZURhdGUiOmZhbHNlLCJTaGFwZVNpemUiOjEsIlNwYWNpbmciOjEuMCwiUGFkZGluZyI6eyIkcmVmIjoiNTgifSwiU2hhcGVTdHlsZSI6eyIkaWQiOiIzMDYiLCJNYXJnaW4iOnsiJHJlZiI6IjYwIn0sIlBhZGRpbmciOnsiJHJlZiI6IjYxIn0sIkJhY2tncm91bmQiOnsiJGlkIjoiMzA3IiwiQ29sb3IiOnsiJGlkIjoiMzA4IiwiQSI6MjU1LCJSIjo2OCwiRyI6ODQsIkIiOjEwNn19LCJJc1Zpc2libGUiOnRydWUsIldpZHRoIjoxOC4wLCJIZWlnaHQiOjIwLjAsIkJvcmRlclN0eWxlIjp7IiRpZCI6IjMwOSIsIkxpbmVDb2xvciI6eyIkcmVmIjoiNjMifSwiTGluZVdlaWdodCI6MC4wLCJMaW5lVHlwZSI6MCwiUGFyZW50U3R5bGUiOnsiJHJlZiI6IjYyIn19LCJQYXJlbnRTdHlsZSI6eyIkcmVmIjoiNTkifX0sIlRpdGxlU3R5bGUiOnsiJGlkIjoiMzEwIiwiRm9udFNldHRpbmdzIjp7IiRpZCI6IjMxMSIsIkZvbnRTaXplIjoxMS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zEyIiwiTGluZUNvbG9yIjpudWxsLCJMaW5lV2VpZ2h0IjowLjAsIkxpbmVUeXBlIjowLCJQYXJlbnRTdHlsZSI6bnVsbH0sIlBhcmVudFN0eWxlIjp7IiRyZWYiOiI2NSJ9fSwiRGF0ZVN0eWxlIjp7IiRpZCI6IjMxMyIsIkZvbnRTZXR0aW5ncyI6eyIkaWQiOiIzMTQ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MTUiLCJMaW5lQ29sb3IiOm51bGwsIkxpbmVXZWlnaHQiOjAuMCwiTGluZVR5cGUiOjAsIlBhcmVudFN0eWxlIjpudWxsfSwiUGFyZW50U3R5bGUiOnsiJHJlZiI6IjcyIn19LCJEYXRlRm9ybWF0Ijp7IiRyZWYiOiI3OSJ9LCJJc1Zpc2libGUiOnRydWUsIlBhcmVudFN0eWxlIjp7IiRyZWYiOiI1MyJ9fSwiUG9zaXRpb24iOnsiJGlkIjoiMzE2IiwiUmF0aW8iOjAuMCwiSXNDdXN0b20iOmZhbHNlfSwiSWQiOiJjNzczMzgwZC04M2MxLTQ0MTQtYWNjZS0wNDdmY2NiMDI3ZWYiLCJUaXRsZSI6IlBvc3Qgb3V0IGJ1cyBwYXNzZXMiLCJOb3RlIjpudWxsLCJIeXBlcmxpbmsiOm51bGwsIklzQ2hhbmdlZCI6ZmFsc2UsIklzTmV3IjpmYWxzZX0seyIkaWQiOiIzMTciLCJEYXRlIjoiMjAxOS0wNy0yNFQyMzo1OTo1OS45OTlaIiwiU3R5bGUiOnsiJGlkIjoiMzE4IiwiU2hhcGUiOjIsIkNvbm5lY3Rvck1hcmdpbiI6eyIkcmVmIjoiNTQifSwiQ29ubmVjdG9yU3R5bGUiOnsiJGlkIjoiMzE5IiwiTGluZUNvbG9yIjp7IiRpZCI6IjMyMCIsIiR0eXBlIjoiTkxSRS5Db21tb24uRG9tLlNvbGlkQ29sb3JCcnVzaCwgTkxSRS5Db21tb24iLCJDb2xvciI6eyIkaWQiOiIzMjEiLCJBIjoxMjcsIlIiOjE3OCwiRyI6MTQsIkIiOjE4fX0sIkxpbmVXZWlnaHQiOjEuMCwiTGluZVR5cGUiOjAsIlBhcmVudFN0eWxlIjp7IiRyZWYiOiI1NSJ9fSwiSXNCZWxvd1RpbWViYW5kIjpmYWxzZSwiSGlkZURhdGUiOmZhbHNlLCJTaGFwZVNpemUiOjEsIlNwYWNpbmciOjEuMCwiUGFkZGluZyI6eyIkcmVmIjoiNTgifSwiU2hhcGVTdHlsZSI6eyIkaWQiOiIzMjIiLCJNYXJnaW4iOnsiJHJlZiI6IjYwIn0sIlBhZGRpbmciOnsiJHJlZiI6IjYxIn0sIkJhY2tncm91bmQiOnsiJGlkIjoiMzIzIiwiQ29sb3IiOnsiJGlkIjoiMzI0IiwiQSI6MjU1LCJSIjoxNzgsIkciOjE0LCJCIjoxOH19LCJJc1Zpc2libGUiOnRydWUsIldpZHRoIjoxOC4wLCJIZWlnaHQiOjIwLjAsIkJvcmRlclN0eWxlIjp7IiRpZCI6IjMyNSIsIkxpbmVDb2xvciI6eyIkcmVmIjoiNjMifSwiTGluZVdlaWdodCI6MC4wLCJMaW5lVHlwZSI6MCwiUGFyZW50U3R5bGUiOnsiJHJlZiI6IjYyIn19LCJQYXJlbnRTdHlsZSI6eyIkcmVmIjoiNTkifX0sIlRpdGxlU3R5bGUiOnsiJGlkIjoiMzI2IiwiRm9udFNldHRpbmdzIjp7IiRpZCI6IjMyNyIsIkZvbnRTaXplIjoxMS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zI4IiwiTGluZUNvbG9yIjpudWxsLCJMaW5lV2VpZ2h0IjowLjAsIkxpbmVUeXBlIjowLCJQYXJlbnRTdHlsZSI6bnVsbH0sIlBhcmVudFN0eWxlIjp7IiRyZWYiOiI2NSJ9fSwiRGF0ZVN0eWxlIjp7IiRpZCI6IjMyOSIsIkZvbnRTZXR0aW5ncyI6eyIkaWQiOiIzMzA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MzEiLCJMaW5lQ29sb3IiOm51bGwsIkxpbmVXZWlnaHQiOjAuMCwiTGluZVR5cGUiOjAsIlBhcmVudFN0eWxlIjpudWxsfSwiUGFyZW50U3R5bGUiOnsiJHJlZiI6IjcyIn19LCJEYXRlRm9ybWF0Ijp7IiRyZWYiOiI3OSJ9LCJJc1Zpc2libGUiOnRydWUsIlBhcmVudFN0eWxlIjp7IiRyZWYiOiI1MyJ9fSwiUG9zaXRpb24iOnsiJGlkIjoiMzMyIiwiUmF0aW8iOjAuMCwiSXNDdXN0b20iOmZhbHNlfSwiSWQiOiIzNTY0NzEyNy0yNzc5LTQ4YTctYjcxOS05ZDYxNTYwYjZiZDkiLCJUaXRsZSI6IkVuZCBvZiB0ZXJtIiwiTm90ZSI6bnVsbCwiSHlwZXJsaW5rIjpudWxsLCJJc0NoYW5nZWQiOmZhbHNlLCJJc05ldyI6ZmFsc2V9XSwiVGFza3MiOlt7IiRpZCI6IjMzMyIsIkdyb3VwTmFtZSI6bnVsbCwiU3RhcnREYXRlIjoiMjAxOC0xMS0xNFQwMDowMDowMFoiLCJFbmREYXRlIjoiMjAxOS0wMS0xNVQyMzo1OTo1OS45OTlaIiwiUGVyY2VudGFnZUNvbXBsZXRlIjpudWxsLCJTdHlsZSI6eyIkaWQiOiIzMzQiLCJTaGFwZSI6MCwiU2hhcGVUaGlja25lc3MiOjEsIkR1cmF0aW9uRm9ybWF0IjowLCJJbmNsdWRlTm9uV29ya2luZ0RheXNJbkR1cmF0aW9uIjp0cnVlLCJQZXJjZW50YWdlQ29tcGxldGVTdHlsZSI6eyIkaWQiOiIzMzUiLCJGb250U2V0dGluZ3MiOnsiJGlkIjoiMzM2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zM3IiwiTGluZUNvbG9yIjpudWxsLCJMaW5lV2VpZ2h0IjowLjAsIkxpbmVUeXBlIjowLCJQYXJlbnRTdHlsZSI6bnVsbH0sIlBhcmVudFN0eWxlIjp7IiRyZWYiOiI4MSJ9fSwiRHVyYXRpb25TdHlsZSI6eyIkaWQiOiIzMzgiLCJGb250U2V0dGluZ3MiOnsiJGlkIjoiMzM5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zQwIiwiTGluZUNvbG9yIjpudWxsLCJMaW5lV2VpZ2h0IjowLjAsIkxpbmVUeXBlIjowLCJQYXJlbnRTdHlsZSI6bnVsbH0sIlBhcmVudFN0eWxlIjp7IiRyZWYiOiI4OCJ9fSwiSG9yaXpvbnRhbENvbm5lY3RvclN0eWxlIjp7IiRpZCI6IjM0MSIsIkxpbmVDb2xvciI6eyIkcmVmIjoiOTYifSwiTGluZVdlaWdodCI6MS4wLCJMaW5lVHlwZSI6MCwiUGFyZW50U3R5bGUiOnsiJHJlZiI6Ijk1In19LCJWZXJ0aWNhbENvbm5lY3RvclN0eWxlIjp7IiRpZCI6IjM0MiIsIkxpbmVDb2xvciI6eyIkcmVmIjoiOTkifSwiTGluZVdlaWdodCI6MC4wLCJMaW5lVHlwZSI6MCwiUGFyZW50U3R5bGUiOnsiJHJlZiI6Ijk4In19LCJNYXJnaW4iOm51bGwsIlN0YXJ0RGF0ZVBvc2l0aW9uIjo0LCJFbmREYXRlUG9zaXRpb24iOjQsIlRpdGxlUG9zaXRpb24iOjUsIkR1cmF0aW9uUG9zaXRpb24iOjYsIlBlcmNlbnRhZ2VDb21wbGV0ZWRQb3NpdGlvbiI6NiwiU3BhY2luZyI6NSwiSXNCZWxvd1RpbWViYW5kIjp0cnVlLCJQZXJjZW50YWdlQ29tcGxldGVTaGFwZU9wYWNpdHkiOjM1LCJTaGFwZVN0eWxlIjp7IiRpZCI6IjM0MyIsIk1hcmdpbiI6eyIkcmVmIjoiMTAyIn0sIlBhZGRpbmciOnsiJHJlZiI6IjEwMyJ9LCJCYWNrZ3JvdW5kIjp7IiRpZCI6IjM0NCIsIkNvbG9yIjp7IiRpZCI6IjM0NSIsIkEiOjI1NSwiUiI6MjU0LCJHIjoxODYsIkIiOjEwfX0sIklzVmlzaWJsZSI6dHJ1ZSwiV2lkdGgiOjAuMCwiSGVpZ2h0IjoxNi4wLCJCb3JkZXJTdHlsZSI6eyIkaWQiOiIzNDYiLCJMaW5lQ29sb3IiOnsiJHJlZiI6IjEwNSJ9LCJMaW5lV2VpZ2h0IjowLjAsIkxpbmVUeXBlIjowLCJQYXJlbnRTdHlsZSI6eyIkcmVmIjoiMTA0In19LCJQYXJlbnRTdHlsZSI6eyIkcmVmIjoiMTAxIn19LCJUaXRsZVN0eWxlIjp7IiRpZCI6IjM0NyIsIkZvbnRTZXR0aW5ncyI6eyIkaWQiOiIzNDgiLCJGb250U2l6ZSI6MTEsIkZvbnROYW1lIjoiQ2FsaWJyaSIsIklzQm9sZCI6dHJ1ZSwiSXNJdGFsaWMiOmZhbHNlLCJJc1VuZGVybGluZWQiOmZhbHNlLCJQYXJlbnRTdHlsZSI6eyIkcmVmIjoiMTA4In19LCJBdXRvU2l6ZSI6MiwiRm9yZWdyb3VuZCI6eyIkcmVmIjoiMTA5In0sIk1heFdpZHRoIjoyMjYuNjMwODU5Mzc1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zNDkiLCJMaW5lQ29sb3IiOm51bGwsIkxpbmVXZWlnaHQiOjAuMCwiTGluZVR5cGUiOjAsIlBhcmVudFN0eWxlIjpudWxsfSwiUGFyZW50U3R5bGUiOnsiJHJlZiI6IjEwNyJ9fSwiRGF0ZVN0eWxlIjp7IiRpZCI6IjM1MCIsIkZvbnRTZXR0aW5ncyI6eyIkaWQiOiIzNTE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M1MiIsIkxpbmVDb2xvciI6bnVsbCwiTGluZVdlaWdodCI6MC4wLCJMaW5lVHlwZSI6MCwiUGFyZW50U3R5bGUiOm51bGx9LCJQYXJlbnRTdHlsZSI6eyIkcmVmIjoiMTE0In19LCJEYXRlRm9ybWF0Ijp7IiRyZWYiOiIxMjEifSwiSXNWaXNpYmxlIjp0cnVlLCJQYXJlbnRTdHlsZSI6eyIkcmVmIjoiODAifX0sIkluZGV4IjoxLCJJZCI6IjJiMTI4ZWFkLWE2YWItNDYwNS05MGZkLTE2ZjhiYTkxMjViMyIsIlRpdGxlIjoiUHJpbWFyeSBhZG1pc3Npb25zIHRyYXZlbCBwb2xpY3kgY2hhbmdlIGNvbW1zICAiLCJOb3RlIjpudWxsLCJIeXBlcmxpbmsiOm51bGwsIklzQ2hhbmdlZCI6ZmFsc2UsIklzTmV3IjpmYWxzZX0seyIkaWQiOiIzNTMiLCJHcm91cE5hbWUiOm51bGwsIlN0YXJ0RGF0ZSI6IjIwMTgtMTItMDNUMDA6MDA6MDBaIiwiRW5kRGF0ZSI6IjIwMTgtMTItMzFUMjM6NTk6NTkuOTk5WiIsIlBlcmNlbnRhZ2VDb21wbGV0ZSI6bnVsbCwiU3R5bGUiOnsiJGlkIjoiMzU0IiwiU2hhcGUiOjAsIlNoYXBlVGhpY2tuZXNzIjoxLCJEdXJhdGlvbkZvcm1hdCI6MCwiSW5jbHVkZU5vbldvcmtpbmdEYXlzSW5EdXJhdGlvbiI6dHJ1ZSwiUGVyY2VudGFnZUNvbXBsZXRlU3R5bGUiOnsiJGlkIjoiMzU1IiwiRm9udFNldHRpbmdzIjp7IiRpZCI6IjM1Ni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M1NyIsIkxpbmVDb2xvciI6bnVsbCwiTGluZVdlaWdodCI6MC4wLCJMaW5lVHlwZSI6MCwiUGFyZW50U3R5bGUiOm51bGx9LCJQYXJlbnRTdHlsZSI6eyIkcmVmIjoiODEifX0sIkR1cmF0aW9uU3R5bGUiOnsiJGlkIjoiMzU4IiwiRm9udFNldHRpbmdzIjp7IiRpZCI6IjM1OS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M2MCIsIkxpbmVDb2xvciI6bnVsbCwiTGluZVdlaWdodCI6MC4wLCJMaW5lVHlwZSI6MCwiUGFyZW50U3R5bGUiOm51bGx9LCJQYXJlbnRTdHlsZSI6eyIkcmVmIjoiODgifX0sIkhvcml6b250YWxDb25uZWN0b3JTdHlsZSI6eyIkaWQiOiIzNjEiLCJMaW5lQ29sb3IiOnsiJHJlZiI6Ijk2In0sIkxpbmVXZWlnaHQiOjEuMCwiTGluZVR5cGUiOjAsIlBhcmVudFN0eWxlIjp7IiRyZWYiOiI5NSJ9fSwiVmVydGljYWxDb25uZWN0b3JTdHlsZSI6eyIkaWQiOiIzNjIiLCJMaW5lQ29sb3IiOnsiJHJlZiI6Ijk5In0sIkxpbmVXZWlnaHQiOjAuMCwiTGluZVR5cGUiOjAsIlBhcmVudFN0eWxlIjp7IiRyZWYiOiI5OCJ9fSwiTWFyZ2luIjpudWxsLCJTdGFydERhdGVQb3NpdGlvbiI6NCwiRW5kRGF0ZVBvc2l0aW9uIjo0LCJUaXRsZVBvc2l0aW9uIjo1LCJEdXJhdGlvblBvc2l0aW9uIjo2LCJQZXJjZW50YWdlQ29tcGxldGVkUG9zaXRpb24iOjYsIlNwYWNpbmciOjUsIklzQmVsb3dUaW1lYmFuZCI6dHJ1ZSwiUGVyY2VudGFnZUNvbXBsZXRlU2hhcGVPcGFjaXR5IjozNSwiU2hhcGVTdHlsZSI6eyIkaWQiOiIzNjMiLCJNYXJnaW4iOnsiJHJlZiI6IjEwMiJ9LCJQYWRkaW5nIjp7IiRyZWYiOiIxMDMifSwiQmFja2dyb3VuZCI6eyIkaWQiOiIzNjQiLCJDb2xvciI6eyIkaWQiOiIzNjUiLCJBIjoyNTUsIlIiOjIsIkciOjE3OCwiQiI6MjM4fX0sIklzVmlzaWJsZSI6dHJ1ZSwiV2lkdGgiOjAuMCwiSGVpZ2h0IjoxNi4wLCJCb3JkZXJTdHlsZSI6eyIkaWQiOiIzNjYiLCJMaW5lQ29sb3IiOnsiJHJlZiI6IjEwNSJ9LCJMaW5lV2VpZ2h0IjowLjAsIkxpbmVUeXBlIjowLCJQYXJlbnRTdHlsZSI6eyIkcmVmIjoiMTA0In19LCJQYXJlbnRTdHlsZSI6eyIkcmVmIjoiMTAxIn19LCJUaXRsZVN0eWxlIjp7IiRpZCI6IjM2NyIsIkZvbnRTZXR0aW5ncyI6eyIkaWQiOiIzNjgiLCJGb250U2l6ZSI6MTEsIkZvbnROYW1lIjoiQ2FsaWJyaSIsIklzQm9sZCI6dHJ1ZSwiSXNJdGFsaWMiOmZhbHNlLCJJc1VuZGVybGluZWQiOmZhbHNlLCJQYXJlbnRTdHlsZSI6eyIkcmVmIjoiMTA4In19LCJBdXRvU2l6ZSI6MCwiRm9yZWdyb3VuZCI6eyIkcmVmIjoiMTA5In0sIk1heFdpZHRoIjo3MjAuM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MzY5IiwiTGluZUNvbG9yIjpudWxsLCJMaW5lV2VpZ2h0IjowLjAsIkxpbmVUeXBlIjowLCJQYXJlbnRTdHlsZSI6bnVsbH0sIlBhcmVudFN0eWxlIjp7IiRyZWYiOiIxMDcifX0sIkRhdGVTdHlsZSI6eyIkaWQiOiIzNzAiLCJGb250U2V0dGluZ3MiOnsiJGlkIjoiMzcx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zNzIiLCJMaW5lQ29sb3IiOm51bGwsIkxpbmVXZWlnaHQiOjAuMCwiTGluZVR5cGUiOjAsIlBhcmVudFN0eWxlIjpudWxsfSwiUGFyZW50U3R5bGUiOnsiJHJlZiI6IjExNCJ9fSwiRGF0ZUZvcm1hdCI6eyIkcmVmIjoiMTIxIn0sIklzVmlzaWJsZSI6dHJ1ZSwiUGFyZW50U3R5bGUiOnsiJHJlZiI6IjgwIn19LCJJbmRleCI6MiwiSWQiOiJiMzk0YTk0Yi03OTI0LTRhMWItOTViNy05YWM3Yjc2OWJjYzEiLCJUaXRsZSI6IlBvc3QgMTYgbWVzc2FnaW5nIiwiTm90ZSI6bnVsbCwiSHlwZXJsaW5rIjpudWxsLCJJc0NoYW5nZWQiOmZhbHNlLCJJc05ldyI6ZmFsc2V9LHsiJGlkIjoiMzczIiwiR3JvdXBOYW1lIjpudWxsLCJTdGFydERhdGUiOiIyMDE5LTAyLTIxVDAwOjAwOjAwWiIsIkVuZERhdGUiOiIyMDE5LTA1LTMxVDIzOjU5OjU5Ljk5OVoiLCJQZXJjZW50YWdlQ29tcGxldGUiOm51bGwsIlN0eWxlIjp7IiRpZCI6IjM3NCIsIlNoYXBlIjowLCJTaGFwZVRoaWNrbmVzcyI6MSwiRHVyYXRpb25Gb3JtYXQiOjAsIkluY2x1ZGVOb25Xb3JraW5nRGF5c0luRHVyYXRpb24iOnRydWUsIlBlcmNlbnRhZ2VDb21wbGV0ZVN0eWxlIjp7IiRpZCI6IjM3NSIsIkZvbnRTZXR0aW5ncyI6eyIkaWQiOiIzNzY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zNzciLCJMaW5lQ29sb3IiOm51bGwsIkxpbmVXZWlnaHQiOjAuMCwiTGluZVR5cGUiOjAsIlBhcmVudFN0eWxlIjpudWxsfSwiUGFyZW50U3R5bGUiOnsiJHJlZiI6IjgxIn19LCJEdXJhdGlvblN0eWxlIjp7IiRpZCI6IjM3OCIsIkZvbnRTZXR0aW5ncyI6eyIkaWQiOiIzNzk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zODAiLCJMaW5lQ29sb3IiOm51bGwsIkxpbmVXZWlnaHQiOjAuMCwiTGluZVR5cGUiOjAsIlBhcmVudFN0eWxlIjpudWxsfSwiUGFyZW50U3R5bGUiOnsiJHJlZiI6Ijg4In19LCJIb3Jpem9udGFsQ29ubmVjdG9yU3R5bGUiOnsiJGlkIjoiMzgxIiwiTGluZUNvbG9yIjp7IiRyZWYiOiI5NiJ9LCJMaW5lV2VpZ2h0IjoxLjAsIkxpbmVUeXBlIjowLCJQYXJlbnRTdHlsZSI6eyIkcmVmIjoiOTUifX0sIlZlcnRpY2FsQ29ubmVjdG9yU3R5bGUiOnsiJGlkIjoiMzgyIiwiTGluZUNvbG9yIjp7IiRyZWYiOiI5OSJ9LCJMaW5lV2VpZ2h0IjowLjAsIkxpbmVUeXBlIjowLCJQYXJlbnRTdHlsZSI6eyIkcmVmIjoiOTgifX0sIk1hcmdpbiI6bnVsbCwiU3RhcnREYXRlUG9zaXRpb24iOjQsIkVuZERhdGVQb3NpdGlvbiI6NCwiVGl0bGVQb3NpdGlvbiI6NSwiRHVyYXRpb25Qb3NpdGlvbiI6NiwiUGVyY2VudGFnZUNvbXBsZXRlZFBvc2l0aW9uIjo2LCJTcGFjaW5nIjo1LCJJc0JlbG93VGltZWJhbmQiOnRydWUsIlBlcmNlbnRhZ2VDb21wbGV0ZVNoYXBlT3BhY2l0eSI6MzUsIlNoYXBlU3R5bGUiOnsiJGlkIjoiMzgzIiwiTWFyZ2luIjp7IiRyZWYiOiIxMDIifSwiUGFkZGluZyI6eyIkcmVmIjoiMTAzIn0sIkJhY2tncm91bmQiOnsiJGlkIjoiMzg0IiwiQ29sb3IiOnsiJGlkIjoiMzg1IiwiQSI6MjU1LCJSIjoyMzQsIkciOjIyLCJCIjozMH19LCJJc1Zpc2libGUiOnRydWUsIldpZHRoIjowLjAsIkhlaWdodCI6MTYuMCwiQm9yZGVyU3R5bGUiOnsiJGlkIjoiMzg2IiwiTGluZUNvbG9yIjp7IiRyZWYiOiIxMDUifSwiTGluZVdlaWdodCI6MC4wLCJMaW5lVHlwZSI6MCwiUGFyZW50U3R5bGUiOnsiJHJlZiI6IjEwNCJ9fSwiUGFyZW50U3R5bGUiOnsiJHJlZiI6IjEwMSJ9fSwiVGl0bGVTdHlsZSI6eyIkaWQiOiIzODciLCJGb250U2V0dGluZ3MiOnsiJGlkIjoiMzg4IiwiRm9udFNpemUiOjExLCJGb250TmFtZSI6IkNhbGlicmkiLCJJc0JvbGQiOnRydWUsIklzSXRhbGljIjpmYWxzZSwiSXNVbmRlcmxpbmVkIjpmYWxzZSwiUGFyZW50U3R5bGUiOnsiJHJlZiI6IjEwOCJ9fSwiQXV0b1NpemUiOjAsIkZvcmVncm91bmQiOnsiJHJlZiI6IjEwOSJ9LCJNYXhXaWR0aCI6NzIwLjA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M4OSIsIkxpbmVDb2xvciI6bnVsbCwiTGluZVdlaWdodCI6MC4wLCJMaW5lVHlwZSI6MCwiUGFyZW50U3R5bGUiOm51bGx9LCJQYXJlbnRTdHlsZSI6eyIkcmVmIjoiMTA3In19LCJEYXRlU3R5bGUiOnsiJGlkIjoiMzkwIiwiRm9udFNldHRpbmdzIjp7IiRpZCI6IjM5MSIsIkZvbnRTaXplIjoxMCwiRm9udE5hbWUiOiJDYWxpYnJpIiwiSXNCb2xkIjpmYWxzZSwiSXNJdGFsaWMiOmZhbHNlLCJJc1VuZGVybGluZWQiOmZhbHNlLCJQYXJlbnRTdHlsZSI6eyIkcmVmIjoiMTE1In19LCJBdXRvU2l6ZSI6MCwiRm9yZWdyb3VuZCI6eyIkcmVmIjoiMTE2In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MzkyIiwiTGluZUNvbG9yIjpudWxsLCJMaW5lV2VpZ2h0IjowLjAsIkxpbmVUeXBlIjowLCJQYXJlbnRTdHlsZSI6bnVsbH0sIlBhcmVudFN0eWxlIjp7IiRyZWYiOiIxMTQifX0sIkRhdGVGb3JtYXQiOnsiJHJlZiI6IjEyMSJ9LCJJc1Zpc2libGUiOnRydWUsIlBhcmVudFN0eWxlIjp7IiRyZWYiOiI4MCJ9fSwiSW5kZXgiOjMsIklkIjoiODJkZDBiNDUtOWMyMC00NGVhLWIyYjYtMzAwYmY4ODJkMDljIiwiVGl0bGUiOiJPcHQtaW4gY2FtcGFpZ24iLCJOb3RlIjpudWxsLCJIeXBlcmxpbmsiOm51bGwsIklzQ2hhbmdlZCI6ZmFsc2UsIklzTmV3IjpmYWxzZX0seyIkaWQiOiIzOTMiLCJHcm91cE5hbWUiOm51bGwsIlN0YXJ0RGF0ZSI6IjIwMTktMDMtMDFUMDA6MDA6MDBaIiwiRW5kRGF0ZSI6IjIwMTktMDUtMzFUMjM6NTk6NTkuOTk5WiIsIlBlcmNlbnRhZ2VDb21wbGV0ZSI6bnVsbCwiU3R5bGUiOnsiJGlkIjoiMzk0IiwiU2hhcGUiOjAsIlNoYXBlVGhpY2tuZXNzIjoxLCJEdXJhdGlvbkZvcm1hdCI6MCwiSW5jbHVkZU5vbldvcmtpbmdEYXlzSW5EdXJhdGlvbiI6dHJ1ZSwiUGVyY2VudGFnZUNvbXBsZXRlU3R5bGUiOnsiJGlkIjoiMzk1IiwiRm9udFNldHRpbmdzIjp7IiRpZCI6IjM5Ni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M5NyIsIkxpbmVDb2xvciI6bnVsbCwiTGluZVdlaWdodCI6MC4wLCJMaW5lVHlwZSI6MCwiUGFyZW50U3R5bGUiOm51bGx9LCJQYXJlbnRTdHlsZSI6eyIkcmVmIjoiODEifX0sIkR1cmF0aW9uU3R5bGUiOnsiJGlkIjoiMzk4IiwiRm9udFNldHRpbmdzIjp7IiRpZCI6IjM5OS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QwMCIsIkxpbmVDb2xvciI6bnVsbCwiTGluZVdlaWdodCI6MC4wLCJMaW5lVHlwZSI6MCwiUGFyZW50U3R5bGUiOm51bGx9LCJQYXJlbnRTdHlsZSI6eyIkcmVmIjoiODgifX0sIkhvcml6b250YWxDb25uZWN0b3JTdHlsZSI6eyIkaWQiOiI0MDEiLCJMaW5lQ29sb3IiOnsiJHJlZiI6Ijk2In0sIkxpbmVXZWlnaHQiOjEuMCwiTGluZVR5cGUiOjAsIlBhcmVudFN0eWxlIjp7IiRyZWYiOiI5NSJ9fSwiVmVydGljYWxDb25uZWN0b3JTdHlsZSI6eyIkaWQiOiI0MDIiLCJMaW5lQ29sb3IiOnsiJHJlZiI6Ijk5In0sIkxpbmVXZWlnaHQiOjAuMCwiTGluZVR5cGUiOjAsIlBhcmVudFN0eWxlIjp7IiRyZWYiOiI5OCJ9fSwiTWFyZ2luIjpudWxsLCJTdGFydERhdGVQb3NpdGlvbiI6NCwiRW5kRGF0ZVBvc2l0aW9uIjo0LCJUaXRsZVBvc2l0aW9uIjo1LCJEdXJhdGlvblBvc2l0aW9uIjo2LCJQZXJjZW50YWdlQ29tcGxldGVkUG9zaXRpb24iOjYsIlNwYWNpbmciOjUsIklzQmVsb3dUaW1lYmFuZCI6dHJ1ZSwiUGVyY2VudGFnZUNvbXBsZXRlU2hhcGVPcGFjaXR5IjozNSwiU2hhcGVTdHlsZSI6eyIkaWQiOiI0MDMiLCJNYXJnaW4iOnsiJHJlZiI6IjEwMiJ9LCJQYWRkaW5nIjp7IiRyZWYiOiIxMDMifSwiQmFja2dyb3VuZCI6eyIkaWQiOiI0MDQiLCJDb2xvciI6eyIkaWQiOiI0MDUiLCJBIjoyNTUsIlIiOjExMiwiRyI6MTczLCJCIjo3MX19LCJJc1Zpc2libGUiOnRydWUsIldpZHRoIjowLjAsIkhlaWdodCI6MTYuMCwiQm9yZGVyU3R5bGUiOnsiJGlkIjoiNDA2IiwiTGluZUNvbG9yIjp7IiRyZWYiOiIxMDUifSwiTGluZVdlaWdodCI6MC4wLCJMaW5lVHlwZSI6MCwiUGFyZW50U3R5bGUiOnsiJHJlZiI6IjEwNCJ9fSwiUGFyZW50U3R5bGUiOnsiJHJlZiI6IjEwMSJ9fSwiVGl0bGVTdHlsZSI6eyIkaWQiOiI0MDciLCJGb250U2V0dGluZ3MiOnsiJGlkIjoiNDA4IiwiRm9udFNpemUiOjExLCJGb250TmFtZSI6IkNhbGlicmkiLCJJc0JvbGQiOnRydWUsIklzSXRhbGljIjpmYWxzZSwiSXNVbmRlcmxpbmVkIjpmYWxzZSwiUGFyZW50U3R5bGUiOnsiJHJlZiI6IjEwOCJ9fSwiQXV0b1NpemUiOjAsIkZvcmVncm91bmQiOnsiJHJlZiI6IjEwOSJ9LCJNYXhXaWR0aCI6NzIwLjA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QwOSIsIkxpbmVDb2xvciI6bnVsbCwiTGluZVdlaWdodCI6MC4wLCJMaW5lVHlwZSI6MCwiUGFyZW50U3R5bGUiOm51bGx9LCJQYXJlbnRTdHlsZSI6eyIkcmVmIjoiMTA3In19LCJEYXRlU3R5bGUiOnsiJGlkIjoiNDEwIiwiRm9udFNldHRpbmdzIjp7IiRpZCI6IjQxMSIsIkZvbnRTaXplIjoxMCwiRm9udE5hbWUiOiJDYWxpYnJpIiwiSXNCb2xkIjpmYWxzZSwiSXNJdGFsaWMiOmZhbHNlLCJJc1VuZGVybGluZWQiOmZhbHNlLCJQYXJlbnRTdHlsZSI6eyIkcmVmIjoiMTE1In19LCJBdXRvU2l6ZSI6MCwiRm9yZWdyb3VuZCI6eyIkcmVmIjoiMTE2In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NDEyIiwiTGluZUNvbG9yIjpudWxsLCJMaW5lV2VpZ2h0IjowLjAsIkxpbmVUeXBlIjowLCJQYXJlbnRTdHlsZSI6bnVsbH0sIlBhcmVudFN0eWxlIjp7IiRyZWYiOiIxMTQifX0sIkRhdGVGb3JtYXQiOnsiJGlkIjoiNDEzIiwiRm9ybWF0U3RyaW5nIjoiTU1NIGQsIHl5eXkiLCJTZXBhcmF0b3IiOiIvIiwiVXNlSW50ZXJuYXRpb25hbERhdGVGb3JtYXQiOmZhbHNlfSwiSXNWaXNpYmxlIjp0cnVlLCJQYXJlbnRTdHlsZSI6eyIkcmVmIjoiODAifX0sIkluZGV4Ijo0LCJJZCI6ImQxNjM1OTViLTZkN2UtNGI2Yy05MmM1LWFhOGYxOGM2ZmNkZiIsIlRpdGxlIjoiUG9ydGFsIG9wZW4gZm9yIFNlY29uZGFyeSBhcHBsaWNhdGlvbnMgJiBTcGFyZSBzZWF0cyIsIk5vdGUiOm51bGwsIkh5cGVybGluayI6bnVsbCwiSXNDaGFuZ2VkIjpmYWxzZSwiSXNOZXciOmZhbHNlfSx7IiRpZCI6IjQxNCIsIkdyb3VwTmFtZSI6bnVsbCwiU3RhcnREYXRlIjoiMjAxOS0wNC0xNlQwMDowMDowMFoiLCJFbmREYXRlIjoiMjAxOS0wNS0zMVQyMzo1OTo1OS45OTlaIiwiUGVyY2VudGFnZUNvbXBsZXRlIjpudWxsLCJTdHlsZSI6eyIkaWQiOiI0MTUiLCJTaGFwZSI6MCwiU2hhcGVUaGlja25lc3MiOjEsIkR1cmF0aW9uRm9ybWF0IjowLCJJbmNsdWRlTm9uV29ya2luZ0RheXNJbkR1cmF0aW9uIjp0cnVlLCJQZXJjZW50YWdlQ29tcGxldGVTdHlsZSI6eyIkaWQiOiI0MTYiLCJGb250U2V0dGluZ3MiOnsiJGlkIjoiNDE3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NDE4IiwiTGluZUNvbG9yIjpudWxsLCJMaW5lV2VpZ2h0IjowLjAsIkxpbmVUeXBlIjowLCJQYXJlbnRTdHlsZSI6bnVsbH0sIlBhcmVudFN0eWxlIjp7IiRyZWYiOiI4MSJ9fSwiRHVyYXRpb25TdHlsZSI6eyIkaWQiOiI0MTkiLCJGb250U2V0dGluZ3MiOnsiJGlkIjoiNDIw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NDIxIiwiTGluZUNvbG9yIjpudWxsLCJMaW5lV2VpZ2h0IjowLjAsIkxpbmVUeXBlIjowLCJQYXJlbnRTdHlsZSI6bnVsbH0sIlBhcmVudFN0eWxlIjp7IiRyZWYiOiI4OCJ9fSwiSG9yaXpvbnRhbENvbm5lY3RvclN0eWxlIjp7IiRpZCI6IjQyMiIsIkxpbmVDb2xvciI6eyIkcmVmIjoiOTYifSwiTGluZVdlaWdodCI6MS4wLCJMaW5lVHlwZSI6MCwiUGFyZW50U3R5bGUiOnsiJHJlZiI6Ijk1In19LCJWZXJ0aWNhbENvbm5lY3RvclN0eWxlIjp7IiRpZCI6IjQyMyIsIkxpbmVDb2xvciI6eyIkcmVmIjoiOTkifSwiTGluZVdlaWdodCI6MC4wLCJMaW5lVHlwZSI6MCwiUGFyZW50U3R5bGUiOnsiJHJlZiI6Ijk4In19LCJNYXJnaW4iOm51bGwsIlN0YXJ0RGF0ZVBvc2l0aW9uIjo0LCJFbmREYXRlUG9zaXRpb24iOjQsIlRpdGxlUG9zaXRpb24iOjUsIkR1cmF0aW9uUG9zaXRpb24iOjYsIlBlcmNlbnRhZ2VDb21wbGV0ZWRQb3NpdGlvbiI6NiwiU3BhY2luZyI6NSwiSXNCZWxvd1RpbWViYW5kIjp0cnVlLCJQZXJjZW50YWdlQ29tcGxldGVTaGFwZU9wYWNpdHkiOjM1LCJTaGFwZVN0eWxlIjp7IiRpZCI6IjQyNCIsIk1hcmdpbiI6eyIkcmVmIjoiMTAyIn0sIlBhZGRpbmciOnsiJHJlZiI6IjEwMyJ9LCJCYWNrZ3JvdW5kIjp7IiRpZCI6IjQyNSIsIkNvbG9yIjp7IiRpZCI6IjQyNiIsIkEiOjI1NSwiUiI6MjU1LCJHIjoxOTIsIkIiOjB9fSwiSXNWaXNpYmxlIjp0cnVlLCJXaWR0aCI6MC4wLCJIZWlnaHQiOjE2LjAsIkJvcmRlclN0eWxlIjp7IiRpZCI6IjQyNyIsIkxpbmVDb2xvciI6eyIkcmVmIjoiMTA1In0sIkxpbmVXZWlnaHQiOjAuMCwiTGluZVR5cGUiOjAsIlBhcmVudFN0eWxlIjp7IiRyZWYiOiIxMDQifX0sIlBhcmVudFN0eWxlIjp7IiRyZWYiOiIxMDEifX0sIlRpdGxlU3R5bGUiOnsiJGlkIjoiNDI4IiwiRm9udFNldHRpbmdzIjp7IiRpZCI6IjQyOSIsIkZvbnRTaXplIjoxMSwiRm9udE5hbWUiOiJDYWxpYnJpIiwiSXNCb2xkIjp0cnVlLCJJc0l0YWxpYyI6ZmFsc2UsIklzVW5kZXJsaW5lZCI6ZmFsc2UsIlBhcmVudFN0eWxlIjp7IiRyZWYiOiIxMDgifX0sIkF1dG9TaXplIjowLCJGb3JlZ3JvdW5kIjp7IiRyZWYiOiIxMDkifSwiTWF4V2lkdGgiOjcyMC4w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0MzAiLCJMaW5lQ29sb3IiOm51bGwsIkxpbmVXZWlnaHQiOjAuMCwiTGluZVR5cGUiOjAsIlBhcmVudFN0eWxlIjpudWxsfSwiUGFyZW50U3R5bGUiOnsiJHJlZiI6IjEwNyJ9fSwiRGF0ZVN0eWxlIjp7IiRpZCI6IjQzMSIsIkZvbnRTZXR0aW5ncyI6eyIkaWQiOiI0MzI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QzMyIsIkxpbmVDb2xvciI6bnVsbCwiTGluZVdlaWdodCI6MC4wLCJMaW5lVHlwZSI6MCwiUGFyZW50U3R5bGUiOm51bGx9LCJQYXJlbnRTdHlsZSI6eyIkcmVmIjoiMTE0In19LCJEYXRlRm9ybWF0Ijp7IiRpZCI6IjQzNCIsIkZvcm1hdFN0cmluZyI6Ik1NTSBkLCB5eXl5IiwiU2VwYXJhdG9yIjoiLyIsIlVzZUludGVybmF0aW9uYWxEYXRlRm9ybWF0IjpmYWxzZX0sIklzVmlzaWJsZSI6dHJ1ZSwiUGFyZW50U3R5bGUiOnsiJHJlZiI6IjgwIn19LCJJbmRleCI6NSwiSWQiOiI1MmQ5ZDE2Zi1mMzMyLTQwNmItOTI0NC02NjY2NDU0ZjMwOWIiLCJUaXRsZSI6IlBvcnRhbCBvcGVuIGZvciBwcmltYXJ5IiwiTm90ZSI6bnVsbCwiSHlwZXJsaW5rIjpudWxsLCJJc0NoYW5nZWQiOmZhbHNlLCJJc05ldyI6ZmFsc2V9XSwiU2V0dGluZ3MiOnsiJGlkIjoiNDM1IiwiSW1wYU9wdGlvbnMiOnsiJGlkIjoiNDM2IiwiTGVmdFRvUmlnaHQiOmZhbHNlLCJQYXlsb2FkT3B0aW9ucyI6Mn0sIlVzZUNvbXByZXNzaW9uIjpmYWxzZSwiQ29tcHJlc2lvblBlcmNlbnRhZ2UiOjAuMCwiSW5hY3RpdmVJbnRlcnZhbFdpZHRoVGhyZXNob2xkIjowLjAsIkluYWN0aXZlSW50ZXJ2YWxXaWR0aCI6MC4wLCJTcGxpdFRhc2tzIjpmYWxzZSwiVXNlQ2x1c3RlciI6ZmFsc2UsIkVwc2lsb24iOjAuMCwiTWluUG9pbnRzVG9Gb3JtQUNsdXN0ZXIiOjAsIkdlbmVyYXRlSW52aXNpYmxlU2hhcGVzIjpmYWxzZSwiU21hcnRUaW1lbGluZVRhc2tQZXJjZW50YWdlRml0IjpmYWxzZX0sIklzTmV3Ijp0cnVl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247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Belinda Godbold</dc:creator>
  <cp:lastModifiedBy>Sarah Vize</cp:lastModifiedBy>
  <cp:revision>33</cp:revision>
  <cp:lastPrinted>2018-12-03T15:14:49Z</cp:lastPrinted>
  <dcterms:created xsi:type="dcterms:W3CDTF">2018-10-31T18:28:15Z</dcterms:created>
  <dcterms:modified xsi:type="dcterms:W3CDTF">2019-01-23T14:27:34Z</dcterms:modified>
</cp:coreProperties>
</file>